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theme/themeOverride1.xml" ContentType="application/vnd.openxmlformats-officedocument.themeOverride+xml"/>
  <Override PartName="/ppt/notesSlides/notesSlide3.xml" ContentType="application/vnd.openxmlformats-officedocument.presentationml.notesSlide+xml"/>
  <Override PartName="/ppt/theme/themeOverride2.xml" ContentType="application/vnd.openxmlformats-officedocument.themeOverr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theme/themeOverride3.xml" ContentType="application/vnd.openxmlformats-officedocument.themeOverride+xml"/>
  <Override PartName="/ppt/notesSlides/notesSlide6.xml" ContentType="application/vnd.openxmlformats-officedocument.presentationml.notesSlide+xml"/>
  <Override PartName="/ppt/theme/themeOverride4.xml" ContentType="application/vnd.openxmlformats-officedocument.themeOverride+xml"/>
  <Override PartName="/ppt/notesSlides/notesSlide7.xml" ContentType="application/vnd.openxmlformats-officedocument.presentationml.notesSlide+xml"/>
  <Override PartName="/ppt/theme/themeOverride5.xml" ContentType="application/vnd.openxmlformats-officedocument.themeOverride+xml"/>
  <Override PartName="/ppt/notesSlides/notesSlide8.xml" ContentType="application/vnd.openxmlformats-officedocument.presentationml.notesSlide+xml"/>
  <Override PartName="/ppt/theme/themeOverride6.xml" ContentType="application/vnd.openxmlformats-officedocument.themeOverr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9" r:id="rId4"/>
  </p:sldMasterIdLst>
  <p:notesMasterIdLst>
    <p:notesMasterId r:id="rId16"/>
  </p:notesMasterIdLst>
  <p:handoutMasterIdLst>
    <p:handoutMasterId r:id="rId17"/>
  </p:handoutMasterIdLst>
  <p:sldIdLst>
    <p:sldId id="257" r:id="rId5"/>
    <p:sldId id="258" r:id="rId6"/>
    <p:sldId id="263" r:id="rId7"/>
    <p:sldId id="264" r:id="rId8"/>
    <p:sldId id="273" r:id="rId9"/>
    <p:sldId id="265" r:id="rId10"/>
    <p:sldId id="266" r:id="rId11"/>
    <p:sldId id="267" r:id="rId12"/>
    <p:sldId id="269" r:id="rId13"/>
    <p:sldId id="270" r:id="rId14"/>
    <p:sldId id="274" r:id="rId1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22570"/>
    <a:srgbClr val="557E3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467" autoAdjust="0"/>
    <p:restoredTop sz="94660"/>
  </p:normalViewPr>
  <p:slideViewPr>
    <p:cSldViewPr snapToGrid="0">
      <p:cViewPr varScale="1">
        <p:scale>
          <a:sx n="90" d="100"/>
          <a:sy n="90" d="100"/>
        </p:scale>
        <p:origin x="216" y="712"/>
      </p:cViewPr>
      <p:guideLst/>
    </p:cSldViewPr>
  </p:slideViewPr>
  <p:notesTextViewPr>
    <p:cViewPr>
      <p:scale>
        <a:sx n="1" d="1"/>
        <a:sy n="1" d="1"/>
      </p:scale>
      <p:origin x="0" y="0"/>
    </p:cViewPr>
  </p:notesTextViewPr>
  <p:notesViewPr>
    <p:cSldViewPr snapToGrid="0">
      <p:cViewPr varScale="1">
        <p:scale>
          <a:sx n="86" d="100"/>
          <a:sy n="86" d="100"/>
        </p:scale>
        <p:origin x="2872" y="20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handoutMaster" Target="handoutMasters/handoutMaster1.xml"/><Relationship Id="rId2" Type="http://schemas.openxmlformats.org/officeDocument/2006/relationships/customXml" Target="../customXml/item2.xml"/><Relationship Id="rId16" Type="http://schemas.openxmlformats.org/officeDocument/2006/relationships/notesMaster" Target="notesMasters/notesMaster1.xml"/><Relationship Id="rId20"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10" Type="http://schemas.openxmlformats.org/officeDocument/2006/relationships/slide" Target="slides/slide6.xml"/><Relationship Id="rId19"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0D52D0B2-742C-4A9A-AD08-693647C0F784}"/>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B597F99A-72E7-4EAC-ABDC-2BBC5E063B74}"/>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C14062F7-B287-4DF6-A548-2C07E7741754}" type="datetimeFigureOut">
              <a:rPr lang="en-US" smtClean="0"/>
              <a:t>10/12/25</a:t>
            </a:fld>
            <a:endParaRPr lang="en-US"/>
          </a:p>
        </p:txBody>
      </p:sp>
      <p:sp>
        <p:nvSpPr>
          <p:cNvPr id="4" name="Footer Placeholder 3">
            <a:extLst>
              <a:ext uri="{FF2B5EF4-FFF2-40B4-BE49-F238E27FC236}">
                <a16:creationId xmlns:a16="http://schemas.microsoft.com/office/drawing/2014/main" id="{7EDB8F01-2037-40DE-9A57-CD20DEEB7751}"/>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1D97FC97-830C-4CEF-A1C5-EFBF06BA664C}"/>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B16F4720-2B15-4D06-B885-E65C1792CBEF}" type="slidenum">
              <a:rPr lang="en-US" smtClean="0"/>
              <a:t>‹#›</a:t>
            </a:fld>
            <a:endParaRPr lang="en-US"/>
          </a:p>
        </p:txBody>
      </p:sp>
    </p:spTree>
    <p:extLst>
      <p:ext uri="{BB962C8B-B14F-4D97-AF65-F5344CB8AC3E}">
        <p14:creationId xmlns:p14="http://schemas.microsoft.com/office/powerpoint/2010/main" val="241151354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D2EA1E8-E518-455C-B578-42CCE295B65D}" type="datetimeFigureOut">
              <a:rPr lang="en-US" smtClean="0"/>
              <a:t>10/12/25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9F2CF74-67A6-40B4-AE47-35C729ADD172}" type="slidenum">
              <a:rPr lang="en-US" smtClean="0"/>
              <a:t>‹#›</a:t>
            </a:fld>
            <a:endParaRPr lang="en-US"/>
          </a:p>
        </p:txBody>
      </p:sp>
    </p:spTree>
    <p:extLst>
      <p:ext uri="{BB962C8B-B14F-4D97-AF65-F5344CB8AC3E}">
        <p14:creationId xmlns:p14="http://schemas.microsoft.com/office/powerpoint/2010/main" val="119169902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59F2CF74-67A6-40B4-AE47-35C729ADD172}" type="slidenum">
              <a:rPr lang="en-US" smtClean="0"/>
              <a:t>1</a:t>
            </a:fld>
            <a:endParaRPr lang="en-US"/>
          </a:p>
        </p:txBody>
      </p:sp>
    </p:spTree>
    <p:extLst>
      <p:ext uri="{BB962C8B-B14F-4D97-AF65-F5344CB8AC3E}">
        <p14:creationId xmlns:p14="http://schemas.microsoft.com/office/powerpoint/2010/main" val="50337086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29A0592-43E2-7340-2DB4-2477EF956BC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ED9F457-53F9-E412-6314-EE73F1F1A1F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6881EBF-343B-DE99-1BE9-E1D22D0F8783}"/>
              </a:ext>
            </a:extLst>
          </p:cNvPr>
          <p:cNvSpPr>
            <a:spLocks noGrp="1"/>
          </p:cNvSpPr>
          <p:nvPr>
            <p:ph type="body" idx="1"/>
          </p:nvPr>
        </p:nvSpPr>
        <p:spPr/>
        <p:txBody>
          <a:bodyPr/>
          <a:lstStyle/>
          <a:p>
            <a:pPr>
              <a:buFontTx/>
              <a:buChar char="•"/>
            </a:pPr>
            <a:r>
              <a:rPr lang="en-US" altLang="en-US" sz="1200" dirty="0"/>
              <a:t> Wearing gloves reduces the risk of healthcare workers acquiring infections from patients, prevents flora from being transmitted from healthcare workers to patients, and reduces contamination of the hands of healthcare workers by flora that can be transmitted from one patient to another. </a:t>
            </a:r>
          </a:p>
          <a:p>
            <a:pPr>
              <a:buFontTx/>
              <a:buChar char="•"/>
            </a:pPr>
            <a:r>
              <a:rPr lang="en-US" altLang="en-US" sz="1200" dirty="0">
                <a:solidFill>
                  <a:srgbClr val="000000"/>
                </a:solidFill>
                <a:cs typeface="Arial" charset="0"/>
              </a:rPr>
              <a:t> Gloves should be used when HCWs have contact with blood or other body fluids.</a:t>
            </a:r>
          </a:p>
          <a:p>
            <a:pPr>
              <a:buFontTx/>
              <a:buChar char="•"/>
            </a:pPr>
            <a:r>
              <a:rPr lang="en-US" altLang="en-US" sz="1200" dirty="0"/>
              <a:t> Gloves should be removed after caring for a patient.    </a:t>
            </a:r>
          </a:p>
          <a:p>
            <a:pPr>
              <a:buFontTx/>
              <a:buChar char="•"/>
            </a:pPr>
            <a:r>
              <a:rPr lang="en-US" altLang="en-US" sz="1200" dirty="0"/>
              <a:t> The same pair of gloves should not be worn for the care of more than one patient.</a:t>
            </a:r>
          </a:p>
          <a:p>
            <a:pPr>
              <a:buFontTx/>
              <a:buChar char="•"/>
            </a:pPr>
            <a:r>
              <a:rPr lang="en-US" altLang="en-US" sz="1200" dirty="0"/>
              <a:t> Gloves should not be washed or reused. </a:t>
            </a:r>
          </a:p>
          <a:p>
            <a:pPr marL="0" indent="0">
              <a:buFont typeface="Arial" panose="020B0604020202020204" pitchFamily="34" charset="0"/>
              <a:buNone/>
            </a:pPr>
            <a:endParaRPr lang="en-US" dirty="0"/>
          </a:p>
          <a:p>
            <a:endParaRPr lang="en-US" dirty="0"/>
          </a:p>
        </p:txBody>
      </p:sp>
      <p:sp>
        <p:nvSpPr>
          <p:cNvPr id="4" name="Slide Number Placeholder 3">
            <a:extLst>
              <a:ext uri="{FF2B5EF4-FFF2-40B4-BE49-F238E27FC236}">
                <a16:creationId xmlns:a16="http://schemas.microsoft.com/office/drawing/2014/main" id="{6E6987D1-563C-6CE4-DC68-D85903F46E01}"/>
              </a:ext>
            </a:extLst>
          </p:cNvPr>
          <p:cNvSpPr>
            <a:spLocks noGrp="1"/>
          </p:cNvSpPr>
          <p:nvPr>
            <p:ph type="sldNum" sz="quarter" idx="5"/>
          </p:nvPr>
        </p:nvSpPr>
        <p:spPr/>
        <p:txBody>
          <a:bodyPr/>
          <a:lstStyle/>
          <a:p>
            <a:fld id="{7216D991-40E1-4F75-A931-87F401740DFF}" type="slidenum">
              <a:rPr lang="en-GB" smtClean="0"/>
              <a:t>10</a:t>
            </a:fld>
            <a:endParaRPr lang="en-GB"/>
          </a:p>
        </p:txBody>
      </p:sp>
    </p:spTree>
    <p:extLst>
      <p:ext uri="{BB962C8B-B14F-4D97-AF65-F5344CB8AC3E}">
        <p14:creationId xmlns:p14="http://schemas.microsoft.com/office/powerpoint/2010/main" val="103617578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59F2CF74-67A6-40B4-AE47-35C729ADD172}" type="slidenum">
              <a:rPr lang="en-US" smtClean="0"/>
              <a:t>11</a:t>
            </a:fld>
            <a:endParaRPr lang="en-US"/>
          </a:p>
        </p:txBody>
      </p:sp>
    </p:spTree>
    <p:extLst>
      <p:ext uri="{BB962C8B-B14F-4D97-AF65-F5344CB8AC3E}">
        <p14:creationId xmlns:p14="http://schemas.microsoft.com/office/powerpoint/2010/main" val="132459003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59F2CF74-67A6-40B4-AE47-35C729ADD172}" type="slidenum">
              <a:rPr lang="en-US" smtClean="0"/>
              <a:t>2</a:t>
            </a:fld>
            <a:endParaRPr lang="en-US"/>
          </a:p>
        </p:txBody>
      </p:sp>
    </p:spTree>
    <p:extLst>
      <p:ext uri="{BB962C8B-B14F-4D97-AF65-F5344CB8AC3E}">
        <p14:creationId xmlns:p14="http://schemas.microsoft.com/office/powerpoint/2010/main" val="279532255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0" hangingPunct="0">
              <a:buFontTx/>
              <a:buChar char="•"/>
            </a:pPr>
            <a:r>
              <a:rPr lang="en-US" altLang="en-US" sz="1400" dirty="0">
                <a:solidFill>
                  <a:srgbClr val="000000"/>
                </a:solidFill>
                <a:cs typeface="Arial" charset="0"/>
              </a:rPr>
              <a:t> </a:t>
            </a:r>
            <a:r>
              <a:rPr lang="en-US" altLang="en-US" sz="1200" dirty="0">
                <a:solidFill>
                  <a:srgbClr val="000000"/>
                </a:solidFill>
                <a:cs typeface="Arial" charset="0"/>
              </a:rPr>
              <a:t>Clean hands are the single most important factor in preventing the spread of pathogens and antibiotic resistance in healthcare settings.</a:t>
            </a:r>
          </a:p>
          <a:p>
            <a:pPr eaLnBrk="0" hangingPunct="0">
              <a:buFontTx/>
              <a:buChar char="•"/>
            </a:pPr>
            <a:r>
              <a:rPr lang="en-US" altLang="en-US" sz="1200" dirty="0">
                <a:solidFill>
                  <a:srgbClr val="000000"/>
                </a:solidFill>
                <a:cs typeface="Arial" charset="0"/>
              </a:rPr>
              <a:t> Hand hygiene reduces the incidence of healthcare associated infections.</a:t>
            </a:r>
          </a:p>
          <a:p>
            <a:pPr eaLnBrk="0" hangingPunct="0">
              <a:buFontTx/>
              <a:buChar char="•"/>
            </a:pPr>
            <a:r>
              <a:rPr lang="en-US" altLang="en-US" sz="1200" dirty="0">
                <a:solidFill>
                  <a:srgbClr val="000000"/>
                </a:solidFill>
                <a:cs typeface="Arial" charset="0"/>
              </a:rPr>
              <a:t> CDC estimates that each year nearly 2 million patients in the United States get an infection in hospitals, and about 90,000 of these patients die as a result of their infection.</a:t>
            </a:r>
          </a:p>
          <a:p>
            <a:pPr eaLnBrk="0" hangingPunct="0">
              <a:buFontTx/>
              <a:buChar char="•"/>
            </a:pPr>
            <a:r>
              <a:rPr lang="en-US" altLang="en-US" sz="1200" dirty="0">
                <a:solidFill>
                  <a:srgbClr val="000000"/>
                </a:solidFill>
                <a:cs typeface="Arial" charset="0"/>
              </a:rPr>
              <a:t> More widespread use of hand hygiene products that improve adherence to recommended hand hygiene practices will promote patient safety and prevent infections. </a:t>
            </a:r>
          </a:p>
          <a:p>
            <a:endParaRPr lang="en-US" dirty="0"/>
          </a:p>
          <a:p>
            <a:endParaRPr lang="en-US" dirty="0"/>
          </a:p>
        </p:txBody>
      </p:sp>
      <p:sp>
        <p:nvSpPr>
          <p:cNvPr id="4" name="Slide Number Placeholder 3"/>
          <p:cNvSpPr>
            <a:spLocks noGrp="1"/>
          </p:cNvSpPr>
          <p:nvPr>
            <p:ph type="sldNum" sz="quarter" idx="5"/>
          </p:nvPr>
        </p:nvSpPr>
        <p:spPr/>
        <p:txBody>
          <a:bodyPr/>
          <a:lstStyle/>
          <a:p>
            <a:fld id="{7216D991-40E1-4F75-A931-87F401740DFF}" type="slidenum">
              <a:rPr lang="en-GB" smtClean="0"/>
              <a:t>3</a:t>
            </a:fld>
            <a:endParaRPr lang="en-GB"/>
          </a:p>
        </p:txBody>
      </p:sp>
    </p:spTree>
    <p:extLst>
      <p:ext uri="{BB962C8B-B14F-4D97-AF65-F5344CB8AC3E}">
        <p14:creationId xmlns:p14="http://schemas.microsoft.com/office/powerpoint/2010/main" val="393341995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FontTx/>
              <a:buChar char="•"/>
            </a:pPr>
            <a:r>
              <a:rPr lang="en-US" altLang="en-US" sz="1200" dirty="0"/>
              <a:t>Healthcare workers have reported several factors that may negatively impact their adherence with recommended practices including; handwashing agents cause irritation and dryness, sinks are inconveniently located, lack of soap and paper towels, not enough time, understaffing or overcrowding, and patient needs taking priority.</a:t>
            </a:r>
          </a:p>
          <a:p>
            <a:pPr>
              <a:buFontTx/>
              <a:buChar char="•"/>
            </a:pPr>
            <a:r>
              <a:rPr lang="en-US" altLang="en-US" sz="1200" dirty="0"/>
              <a:t> Lack of knowledge of guidelines/protocols, forgetfulness, and disagreement with the recommendations were also self reported factors for poor adherence with hand hygiene. </a:t>
            </a:r>
          </a:p>
          <a:p>
            <a:pPr>
              <a:buFontTx/>
              <a:buChar char="•"/>
            </a:pPr>
            <a:r>
              <a:rPr lang="en-US" altLang="en-US" sz="1200" dirty="0"/>
              <a:t> Perceived barriers to hand hygiene are linked to the institution and HCWs colleagues.  Therefore, both institutional and small-group dynamics need to be considered when implementing a system change to secure and improve HCWs hand hygiene practice. </a:t>
            </a:r>
          </a:p>
          <a:p>
            <a:endParaRPr lang="en-US" dirty="0"/>
          </a:p>
        </p:txBody>
      </p:sp>
      <p:sp>
        <p:nvSpPr>
          <p:cNvPr id="4" name="Slide Number Placeholder 3"/>
          <p:cNvSpPr>
            <a:spLocks noGrp="1"/>
          </p:cNvSpPr>
          <p:nvPr>
            <p:ph type="sldNum" sz="quarter" idx="5"/>
          </p:nvPr>
        </p:nvSpPr>
        <p:spPr/>
        <p:txBody>
          <a:bodyPr/>
          <a:lstStyle/>
          <a:p>
            <a:fld id="{59F2CF74-67A6-40B4-AE47-35C729ADD172}" type="slidenum">
              <a:rPr lang="en-US" smtClean="0"/>
              <a:t>4</a:t>
            </a:fld>
            <a:endParaRPr lang="en-US"/>
          </a:p>
        </p:txBody>
      </p:sp>
    </p:spTree>
    <p:extLst>
      <p:ext uri="{BB962C8B-B14F-4D97-AF65-F5344CB8AC3E}">
        <p14:creationId xmlns:p14="http://schemas.microsoft.com/office/powerpoint/2010/main" val="121134244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FD48B83-76E2-493D-F232-C64719D31A0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5D67009-2ACD-A2EE-1517-C7FFC718FC5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7C38CB0-27E6-BC11-38CD-CE8AF51AD481}"/>
              </a:ext>
            </a:extLst>
          </p:cNvPr>
          <p:cNvSpPr>
            <a:spLocks noGrp="1"/>
          </p:cNvSpPr>
          <p:nvPr>
            <p:ph type="body" idx="1"/>
          </p:nvPr>
        </p:nvSpPr>
        <p:spPr/>
        <p:txBody>
          <a:bodyPr/>
          <a:lstStyle/>
          <a:p>
            <a:pPr>
              <a:buFontTx/>
              <a:buChar char="•"/>
            </a:pPr>
            <a:r>
              <a:rPr lang="en-US" altLang="en-US" sz="1200" dirty="0"/>
              <a:t> Hand hygiene is a general term that applies to either handwashing, antiseptic handwash, alcohol-based handrub, or surgical hand hygiene/antisepsis.</a:t>
            </a:r>
            <a:endParaRPr lang="en-US" altLang="en-US" sz="1200" dirty="0">
              <a:solidFill>
                <a:srgbClr val="000000"/>
              </a:solidFill>
              <a:cs typeface="Arial" charset="0"/>
            </a:endParaRPr>
          </a:p>
          <a:p>
            <a:pPr>
              <a:buFontTx/>
              <a:buChar char="•"/>
            </a:pPr>
            <a:r>
              <a:rPr lang="en-US" altLang="en-US" sz="1200" dirty="0">
                <a:solidFill>
                  <a:srgbClr val="000000"/>
                </a:solidFill>
                <a:cs typeface="Arial" charset="0"/>
              </a:rPr>
              <a:t> Handwashing refers to washing hands with plain soap and water.  Handwashing with soap and water remains a sensible strategy for hand hygiene in non-healthcare settings and is recommended by CDC and other experts.  </a:t>
            </a:r>
          </a:p>
          <a:p>
            <a:pPr>
              <a:buFontTx/>
              <a:buChar char="•"/>
            </a:pPr>
            <a:r>
              <a:rPr lang="en-US" altLang="en-US" sz="1200" dirty="0">
                <a:solidFill>
                  <a:srgbClr val="000000"/>
                </a:solidFill>
                <a:cs typeface="Arial" charset="0"/>
              </a:rPr>
              <a:t>Antiseptic handwash refers to washing hands with water and soap or other detergents containing an antiseptic agent.</a:t>
            </a:r>
          </a:p>
          <a:p>
            <a:pPr>
              <a:buFontTx/>
              <a:buChar char="•"/>
            </a:pPr>
            <a:r>
              <a:rPr lang="en-US" altLang="en-US" sz="1200" dirty="0">
                <a:solidFill>
                  <a:srgbClr val="000000"/>
                </a:solidFill>
                <a:cs typeface="Arial" charset="0"/>
              </a:rPr>
              <a:t> Alcohol-based handrub refers to the alcohol-containing preparation applied to the hands to reduce the number of viable microorganisms.  </a:t>
            </a:r>
          </a:p>
          <a:p>
            <a:pPr>
              <a:buFontTx/>
              <a:buChar char="•"/>
            </a:pPr>
            <a:r>
              <a:rPr lang="en-US" altLang="en-US" sz="1200" dirty="0"/>
              <a:t> Surgical hand hygiene/antisepsis refers to an antiseptic handwash or antiseptic handrub performed preoperatively by surgical personnel to eliminate transient and reduce resident hand flora. Antiseptic detergent preparations often have persistent antimicrobial activity.</a:t>
            </a:r>
            <a:endParaRPr lang="en-US" altLang="en-US" sz="1200" dirty="0">
              <a:solidFill>
                <a:srgbClr val="000000"/>
              </a:solidFill>
              <a:cs typeface="Arial" charset="0"/>
            </a:endParaRPr>
          </a:p>
          <a:p>
            <a:endParaRPr lang="en-US" dirty="0"/>
          </a:p>
        </p:txBody>
      </p:sp>
      <p:sp>
        <p:nvSpPr>
          <p:cNvPr id="4" name="Slide Number Placeholder 3">
            <a:extLst>
              <a:ext uri="{FF2B5EF4-FFF2-40B4-BE49-F238E27FC236}">
                <a16:creationId xmlns:a16="http://schemas.microsoft.com/office/drawing/2014/main" id="{C5192750-CA65-526A-9042-86B0DAEF3464}"/>
              </a:ext>
            </a:extLst>
          </p:cNvPr>
          <p:cNvSpPr>
            <a:spLocks noGrp="1"/>
          </p:cNvSpPr>
          <p:nvPr>
            <p:ph type="sldNum" sz="quarter" idx="5"/>
          </p:nvPr>
        </p:nvSpPr>
        <p:spPr/>
        <p:txBody>
          <a:bodyPr/>
          <a:lstStyle/>
          <a:p>
            <a:fld id="{59F2CF74-67A6-40B4-AE47-35C729ADD172}" type="slidenum">
              <a:rPr lang="en-US" smtClean="0"/>
              <a:t>5</a:t>
            </a:fld>
            <a:endParaRPr lang="en-US"/>
          </a:p>
        </p:txBody>
      </p:sp>
    </p:spTree>
    <p:extLst>
      <p:ext uri="{BB962C8B-B14F-4D97-AF65-F5344CB8AC3E}">
        <p14:creationId xmlns:p14="http://schemas.microsoft.com/office/powerpoint/2010/main" val="306095802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sz="1200" dirty="0">
                <a:solidFill>
                  <a:srgbClr val="000000"/>
                </a:solidFill>
                <a:cs typeface="Arial" charset="0"/>
              </a:rPr>
              <a:t> Healthcare workers should wash hands with soap and water when hands are visibly dirty, contaminated or soiled and use an alcohol-based handrub when hands are not visibly soiled to reduce bacterial counts.</a:t>
            </a:r>
            <a:endParaRPr lang="en-US" altLang="en-US" sz="1200" dirty="0"/>
          </a:p>
          <a:p>
            <a:endParaRPr lang="en-US" dirty="0"/>
          </a:p>
        </p:txBody>
      </p:sp>
      <p:sp>
        <p:nvSpPr>
          <p:cNvPr id="4" name="Slide Number Placeholder 3"/>
          <p:cNvSpPr>
            <a:spLocks noGrp="1"/>
          </p:cNvSpPr>
          <p:nvPr>
            <p:ph type="sldNum" sz="quarter" idx="5"/>
          </p:nvPr>
        </p:nvSpPr>
        <p:spPr>
          <a:xfrm>
            <a:off x="3869623" y="8685213"/>
            <a:ext cx="2971800" cy="458787"/>
          </a:xfrm>
        </p:spPr>
        <p:txBody>
          <a:bodyPr/>
          <a:lstStyle/>
          <a:p>
            <a:fld id="{59F2CF74-67A6-40B4-AE47-35C729ADD172}" type="slidenum">
              <a:rPr lang="en-US" smtClean="0"/>
              <a:t>6</a:t>
            </a:fld>
            <a:endParaRPr lang="en-US"/>
          </a:p>
        </p:txBody>
      </p:sp>
      <p:pic>
        <p:nvPicPr>
          <p:cNvPr id="6" name="Picture 5" descr="A group of women standing in front of a glass door&#10;&#10;Description automatically generated">
            <a:extLst>
              <a:ext uri="{FF2B5EF4-FFF2-40B4-BE49-F238E27FC236}">
                <a16:creationId xmlns:a16="http://schemas.microsoft.com/office/drawing/2014/main" id="{F2EC91D0-BE65-91E2-CE4D-98C4DFBCCC4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29000" y="1872330"/>
            <a:ext cx="2167666" cy="1544204"/>
          </a:xfrm>
          <a:prstGeom prst="rect">
            <a:avLst/>
          </a:prstGeom>
        </p:spPr>
      </p:pic>
    </p:spTree>
    <p:extLst>
      <p:ext uri="{BB962C8B-B14F-4D97-AF65-F5344CB8AC3E}">
        <p14:creationId xmlns:p14="http://schemas.microsoft.com/office/powerpoint/2010/main" val="80996805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sz="1200" dirty="0">
                <a:solidFill>
                  <a:srgbClr val="000000"/>
                </a:solidFill>
              </a:rPr>
              <a:t> When evaluating hand hygiene products for potential use in healthcare facilities, administrators or product selection committees should consider the relative efficacy of antiseptic agents against various pathogens and the acceptability of hand hygiene products by personnel. </a:t>
            </a:r>
          </a:p>
          <a:p>
            <a:endParaRPr lang="en-US" dirty="0"/>
          </a:p>
        </p:txBody>
      </p:sp>
      <p:sp>
        <p:nvSpPr>
          <p:cNvPr id="4" name="Slide Number Placeholder 3"/>
          <p:cNvSpPr>
            <a:spLocks noGrp="1"/>
          </p:cNvSpPr>
          <p:nvPr>
            <p:ph type="sldNum" sz="quarter" idx="5"/>
          </p:nvPr>
        </p:nvSpPr>
        <p:spPr/>
        <p:txBody>
          <a:bodyPr/>
          <a:lstStyle/>
          <a:p>
            <a:fld id="{59F2CF74-67A6-40B4-AE47-35C729ADD172}" type="slidenum">
              <a:rPr lang="en-US" smtClean="0"/>
              <a:t>7</a:t>
            </a:fld>
            <a:endParaRPr lang="en-US"/>
          </a:p>
        </p:txBody>
      </p:sp>
    </p:spTree>
    <p:extLst>
      <p:ext uri="{BB962C8B-B14F-4D97-AF65-F5344CB8AC3E}">
        <p14:creationId xmlns:p14="http://schemas.microsoft.com/office/powerpoint/2010/main" val="42931487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US" altLang="en-US" sz="1200" dirty="0"/>
              <a:t>Plain soap is good at reducing bacterial counts but antimicrobial soap is better, and alcohol-based handrubs are the best. </a:t>
            </a:r>
            <a:endParaRPr lang="en-US" dirty="0"/>
          </a:p>
          <a:p>
            <a:endParaRPr lang="en-US" dirty="0"/>
          </a:p>
        </p:txBody>
      </p:sp>
      <p:sp>
        <p:nvSpPr>
          <p:cNvPr id="4" name="Slide Number Placeholder 3"/>
          <p:cNvSpPr>
            <a:spLocks noGrp="1"/>
          </p:cNvSpPr>
          <p:nvPr>
            <p:ph type="sldNum" sz="quarter" idx="5"/>
          </p:nvPr>
        </p:nvSpPr>
        <p:spPr/>
        <p:txBody>
          <a:bodyPr/>
          <a:lstStyle/>
          <a:p>
            <a:fld id="{7216D991-40E1-4F75-A931-87F401740DFF}" type="slidenum">
              <a:rPr lang="en-GB" smtClean="0"/>
              <a:t>8</a:t>
            </a:fld>
            <a:endParaRPr lang="en-GB"/>
          </a:p>
        </p:txBody>
      </p:sp>
    </p:spTree>
    <p:extLst>
      <p:ext uri="{BB962C8B-B14F-4D97-AF65-F5344CB8AC3E}">
        <p14:creationId xmlns:p14="http://schemas.microsoft.com/office/powerpoint/2010/main" val="329455891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5349C40-62F2-9A1B-B96C-973CFFA8D73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D6D3D08-581D-5785-1630-026D640F3C9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500DEA1-2957-4591-307E-08D9B76B9C1C}"/>
              </a:ext>
            </a:extLst>
          </p:cNvPr>
          <p:cNvSpPr>
            <a:spLocks noGrp="1"/>
          </p:cNvSpPr>
          <p:nvPr>
            <p:ph type="body" idx="1"/>
          </p:nvPr>
        </p:nvSpPr>
        <p:spPr/>
        <p:txBody>
          <a:bodyPr/>
          <a:lstStyle/>
          <a:p>
            <a:pPr>
              <a:buFontTx/>
              <a:buChar char="•"/>
            </a:pPr>
            <a:r>
              <a:rPr lang="en-US" altLang="en-US" sz="1200" dirty="0"/>
              <a:t>These recommendations will improve hand hygiene practices of HCWs and reduce transmission of pathogenic microorganisms to patients and personnel in healthcare settings.  </a:t>
            </a:r>
          </a:p>
          <a:p>
            <a:pPr>
              <a:buFontTx/>
              <a:buChar char="•"/>
            </a:pPr>
            <a:r>
              <a:rPr lang="en-US" altLang="en-US" sz="1200" dirty="0"/>
              <a:t> When decontaminating hands with an alcohol-based handrub, apply product to palm of one hand and rub hands together, covering all surfaces of hands and fingers, until hands are dry.</a:t>
            </a:r>
          </a:p>
          <a:p>
            <a:pPr>
              <a:buFontTx/>
              <a:buChar char="•"/>
            </a:pPr>
            <a:r>
              <a:rPr lang="en-US" altLang="en-US" sz="1200" dirty="0"/>
              <a:t> When washing hands with soap and water, wet hands first with water, apply the amount of soap recommended by the manufacturer, and rub hands together for at least 15 seconds, covering all surfaces of the hands and fingers.  Rinse hands with water, dry thoroughly with a disposable towel, and use the towel to turn off the faucet.  </a:t>
            </a:r>
          </a:p>
          <a:p>
            <a:pPr>
              <a:buFontTx/>
              <a:buChar char="•"/>
            </a:pPr>
            <a:endParaRPr lang="en-US" altLang="en-US" sz="1200" dirty="0"/>
          </a:p>
          <a:p>
            <a:pPr marL="0" indent="0">
              <a:buFont typeface="Arial" panose="020B0604020202020204" pitchFamily="34" charset="0"/>
              <a:buNone/>
            </a:pPr>
            <a:endParaRPr lang="en-US" dirty="0"/>
          </a:p>
          <a:p>
            <a:endParaRPr lang="en-US" dirty="0"/>
          </a:p>
        </p:txBody>
      </p:sp>
      <p:sp>
        <p:nvSpPr>
          <p:cNvPr id="4" name="Slide Number Placeholder 3">
            <a:extLst>
              <a:ext uri="{FF2B5EF4-FFF2-40B4-BE49-F238E27FC236}">
                <a16:creationId xmlns:a16="http://schemas.microsoft.com/office/drawing/2014/main" id="{B5976942-4C2F-C6D5-883C-D4356DC880F3}"/>
              </a:ext>
            </a:extLst>
          </p:cNvPr>
          <p:cNvSpPr>
            <a:spLocks noGrp="1"/>
          </p:cNvSpPr>
          <p:nvPr>
            <p:ph type="sldNum" sz="quarter" idx="5"/>
          </p:nvPr>
        </p:nvSpPr>
        <p:spPr/>
        <p:txBody>
          <a:bodyPr/>
          <a:lstStyle/>
          <a:p>
            <a:fld id="{7216D991-40E1-4F75-A931-87F401740DFF}" type="slidenum">
              <a:rPr lang="en-GB" smtClean="0"/>
              <a:t>9</a:t>
            </a:fld>
            <a:endParaRPr lang="en-GB"/>
          </a:p>
        </p:txBody>
      </p:sp>
    </p:spTree>
    <p:extLst>
      <p:ext uri="{BB962C8B-B14F-4D97-AF65-F5344CB8AC3E}">
        <p14:creationId xmlns:p14="http://schemas.microsoft.com/office/powerpoint/2010/main" val="304703736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15" name="Date Placeholder 14">
            <a:extLst>
              <a:ext uri="{FF2B5EF4-FFF2-40B4-BE49-F238E27FC236}">
                <a16:creationId xmlns:a16="http://schemas.microsoft.com/office/drawing/2014/main" id="{B5EB1D62-6468-45B3-BBB8-F5F964C5CFC0}"/>
              </a:ext>
            </a:extLst>
          </p:cNvPr>
          <p:cNvSpPr>
            <a:spLocks noGrp="1"/>
          </p:cNvSpPr>
          <p:nvPr>
            <p:ph type="dt" sz="half" idx="10"/>
          </p:nvPr>
        </p:nvSpPr>
        <p:spPr/>
        <p:txBody>
          <a:bodyPr/>
          <a:lstStyle/>
          <a:p>
            <a:r>
              <a:rPr lang="en-US" dirty="0"/>
              <a:t>Date updated</a:t>
            </a:r>
          </a:p>
        </p:txBody>
      </p:sp>
      <p:sp>
        <p:nvSpPr>
          <p:cNvPr id="16" name="Footer Placeholder 15">
            <a:extLst>
              <a:ext uri="{FF2B5EF4-FFF2-40B4-BE49-F238E27FC236}">
                <a16:creationId xmlns:a16="http://schemas.microsoft.com/office/drawing/2014/main" id="{83DEFD24-93A1-422C-AAAA-DE6D2909A666}"/>
              </a:ext>
            </a:extLst>
          </p:cNvPr>
          <p:cNvSpPr>
            <a:spLocks noGrp="1"/>
          </p:cNvSpPr>
          <p:nvPr>
            <p:ph type="ftr" sz="quarter" idx="11"/>
          </p:nvPr>
        </p:nvSpPr>
        <p:spPr>
          <a:xfrm>
            <a:off x="4038600" y="6423030"/>
            <a:ext cx="4142678" cy="318051"/>
          </a:xfrm>
          <a:prstGeom prst="rect">
            <a:avLst/>
          </a:prstGeom>
        </p:spPr>
        <p:txBody>
          <a:bodyPr/>
          <a:lstStyle>
            <a:lvl1pPr>
              <a:defRPr sz="1200" baseline="0">
                <a:solidFill>
                  <a:schemeClr val="tx1">
                    <a:lumMod val="65000"/>
                    <a:lumOff val="35000"/>
                  </a:schemeClr>
                </a:solidFill>
                <a:latin typeface="+mj-lt"/>
              </a:defRPr>
            </a:lvl1pPr>
          </a:lstStyle>
          <a:p>
            <a:endParaRPr lang="en-US" dirty="0"/>
          </a:p>
        </p:txBody>
      </p:sp>
      <p:sp>
        <p:nvSpPr>
          <p:cNvPr id="17" name="Slide Number Placeholder 16">
            <a:extLst>
              <a:ext uri="{FF2B5EF4-FFF2-40B4-BE49-F238E27FC236}">
                <a16:creationId xmlns:a16="http://schemas.microsoft.com/office/drawing/2014/main" id="{50F4F867-D77A-4CE7-AB27-1EC195AEB850}"/>
              </a:ext>
            </a:extLst>
          </p:cNvPr>
          <p:cNvSpPr>
            <a:spLocks noGrp="1"/>
          </p:cNvSpPr>
          <p:nvPr>
            <p:ph type="sldNum" sz="quarter" idx="12"/>
          </p:nvPr>
        </p:nvSpPr>
        <p:spPr/>
        <p:txBody>
          <a:bodyPr/>
          <a:lstStyle/>
          <a:p>
            <a:fld id="{4904E3FC-11C7-423E-9938-3F007D066D89}" type="slidenum">
              <a:rPr lang="en-US" smtClean="0"/>
              <a:t>‹#›</a:t>
            </a:fld>
            <a:endParaRPr lang="en-US"/>
          </a:p>
        </p:txBody>
      </p:sp>
    </p:spTree>
    <p:extLst>
      <p:ext uri="{BB962C8B-B14F-4D97-AF65-F5344CB8AC3E}">
        <p14:creationId xmlns:p14="http://schemas.microsoft.com/office/powerpoint/2010/main" val="85739910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20EF80-FB3D-410B-82B3-E70C4A38C2B3}"/>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C42297E2-163F-4CD0-9961-7DC91214C94A}"/>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a:extLst>
              <a:ext uri="{FF2B5EF4-FFF2-40B4-BE49-F238E27FC236}">
                <a16:creationId xmlns:a16="http://schemas.microsoft.com/office/drawing/2014/main" id="{2B535A54-9526-4B5D-9C22-4491EB804760}"/>
              </a:ext>
            </a:extLst>
          </p:cNvPr>
          <p:cNvSpPr>
            <a:spLocks noGrp="1"/>
          </p:cNvSpPr>
          <p:nvPr>
            <p:ph type="ftr" sz="quarter" idx="11"/>
          </p:nvPr>
        </p:nvSpPr>
        <p:spPr>
          <a:xfrm>
            <a:off x="4038600" y="6423030"/>
            <a:ext cx="4142678" cy="318051"/>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56C01430-B235-450C-A716-8123D680F343}"/>
              </a:ext>
            </a:extLst>
          </p:cNvPr>
          <p:cNvSpPr>
            <a:spLocks noGrp="1"/>
          </p:cNvSpPr>
          <p:nvPr>
            <p:ph type="sldNum" sz="quarter" idx="12"/>
          </p:nvPr>
        </p:nvSpPr>
        <p:spPr/>
        <p:txBody>
          <a:bodyPr/>
          <a:lstStyle/>
          <a:p>
            <a:fld id="{4904E3FC-11C7-423E-9938-3F007D066D89}" type="slidenum">
              <a:rPr lang="en-US" smtClean="0"/>
              <a:t>‹#›</a:t>
            </a:fld>
            <a:endParaRPr lang="en-US"/>
          </a:p>
        </p:txBody>
      </p:sp>
    </p:spTree>
    <p:extLst>
      <p:ext uri="{BB962C8B-B14F-4D97-AF65-F5344CB8AC3E}">
        <p14:creationId xmlns:p14="http://schemas.microsoft.com/office/powerpoint/2010/main" val="159371226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CA8A3DD9-894A-4CAD-8F5E-59B55A44E62B}"/>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2DD9D094-5F57-4E0B-BED4-CCB727A69FF1}"/>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031FCB3-CB22-4FA6-A4A5-F09D905153C9}"/>
              </a:ext>
            </a:extLst>
          </p:cNvPr>
          <p:cNvSpPr>
            <a:spLocks noGrp="1"/>
          </p:cNvSpPr>
          <p:nvPr>
            <p:ph type="dt" sz="half" idx="10"/>
          </p:nvPr>
        </p:nvSpPr>
        <p:spPr/>
        <p:txBody>
          <a:bodyPr/>
          <a:lstStyle/>
          <a:p>
            <a:r>
              <a:rPr lang="en-US" dirty="0"/>
              <a:t>Date updated</a:t>
            </a:r>
          </a:p>
        </p:txBody>
      </p:sp>
      <p:sp>
        <p:nvSpPr>
          <p:cNvPr id="5" name="Footer Placeholder 4">
            <a:extLst>
              <a:ext uri="{FF2B5EF4-FFF2-40B4-BE49-F238E27FC236}">
                <a16:creationId xmlns:a16="http://schemas.microsoft.com/office/drawing/2014/main" id="{6FE1C67A-5AB1-42C8-A00E-56E843BB7F93}"/>
              </a:ext>
            </a:extLst>
          </p:cNvPr>
          <p:cNvSpPr>
            <a:spLocks noGrp="1"/>
          </p:cNvSpPr>
          <p:nvPr>
            <p:ph type="ftr" sz="quarter" idx="11"/>
          </p:nvPr>
        </p:nvSpPr>
        <p:spPr>
          <a:xfrm>
            <a:off x="4038600" y="6423030"/>
            <a:ext cx="4142678" cy="318051"/>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D44A8DB2-EA4E-4B4B-BE29-496D03B60A63}"/>
              </a:ext>
            </a:extLst>
          </p:cNvPr>
          <p:cNvSpPr>
            <a:spLocks noGrp="1"/>
          </p:cNvSpPr>
          <p:nvPr>
            <p:ph type="sldNum" sz="quarter" idx="12"/>
          </p:nvPr>
        </p:nvSpPr>
        <p:spPr/>
        <p:txBody>
          <a:bodyPr/>
          <a:lstStyle/>
          <a:p>
            <a:fld id="{4904E3FC-11C7-423E-9938-3F007D066D89}" type="slidenum">
              <a:rPr lang="en-US" smtClean="0"/>
              <a:t>‹#›</a:t>
            </a:fld>
            <a:endParaRPr lang="en-US"/>
          </a:p>
        </p:txBody>
      </p:sp>
    </p:spTree>
    <p:extLst>
      <p:ext uri="{BB962C8B-B14F-4D97-AF65-F5344CB8AC3E}">
        <p14:creationId xmlns:p14="http://schemas.microsoft.com/office/powerpoint/2010/main" val="367759534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ext">
    <p:bg>
      <p:bgPr>
        <a:solidFill>
          <a:schemeClr val="bg1"/>
        </a:solidFill>
        <a:effectLst/>
      </p:bgPr>
    </p:bg>
    <p:spTree>
      <p:nvGrpSpPr>
        <p:cNvPr id="1" name=""/>
        <p:cNvGrpSpPr/>
        <p:nvPr/>
      </p:nvGrpSpPr>
      <p:grpSpPr>
        <a:xfrm>
          <a:off x="0" y="0"/>
          <a:ext cx="0" cy="0"/>
          <a:chOff x="0" y="0"/>
          <a:chExt cx="0" cy="0"/>
        </a:xfrm>
      </p:grpSpPr>
      <p:sp>
        <p:nvSpPr>
          <p:cNvPr id="3" name="Inhaltsplatzhalter 2">
            <a:extLst>
              <a:ext uri="{FF2B5EF4-FFF2-40B4-BE49-F238E27FC236}">
                <a16:creationId xmlns:a16="http://schemas.microsoft.com/office/drawing/2014/main" id="{06E6DDF3-5C05-48D7-B14F-C1A55FED1460}"/>
              </a:ext>
            </a:extLst>
          </p:cNvPr>
          <p:cNvSpPr>
            <a:spLocks noGrp="1"/>
          </p:cNvSpPr>
          <p:nvPr>
            <p:ph idx="1" hasCustomPrompt="1"/>
          </p:nvPr>
        </p:nvSpPr>
        <p:spPr>
          <a:xfrm>
            <a:off x="670985" y="1727201"/>
            <a:ext cx="8809566" cy="4127399"/>
          </a:xfrm>
        </p:spPr>
        <p:txBody>
          <a:bodyPr/>
          <a:lstStyle>
            <a:lvl1pPr>
              <a:spcBef>
                <a:spcPts val="1200"/>
              </a:spcBef>
              <a:defRPr sz="2400"/>
            </a:lvl1pPr>
            <a:lvl2pPr>
              <a:spcBef>
                <a:spcPts val="1200"/>
              </a:spcBef>
              <a:defRPr sz="2400"/>
            </a:lvl2pPr>
            <a:lvl3pPr>
              <a:spcBef>
                <a:spcPts val="1200"/>
              </a:spcBef>
              <a:defRPr sz="2400"/>
            </a:lvl3pPr>
            <a:lvl4pPr>
              <a:spcBef>
                <a:spcPts val="1200"/>
              </a:spcBef>
              <a:defRPr sz="2400"/>
            </a:lvl4pPr>
            <a:lvl5pPr>
              <a:spcBef>
                <a:spcPts val="1200"/>
              </a:spcBef>
              <a:defRPr sz="2400"/>
            </a:lvl5pPr>
          </a:lstStyle>
          <a:p>
            <a:pPr lvl="0"/>
            <a:r>
              <a:rPr lang="en-US" dirty="0"/>
              <a:t>First level</a:t>
            </a:r>
          </a:p>
          <a:p>
            <a:pPr lvl="1"/>
            <a:r>
              <a:rPr lang="en-US" dirty="0"/>
              <a:t>Second level</a:t>
            </a:r>
          </a:p>
          <a:p>
            <a:pPr lvl="2"/>
            <a:r>
              <a:rPr lang="en-US" dirty="0"/>
              <a:t>Third level</a:t>
            </a:r>
          </a:p>
          <a:p>
            <a:pPr lvl="3"/>
            <a:r>
              <a:rPr lang="en-US" dirty="0"/>
              <a:t>Fourth level</a:t>
            </a:r>
            <a:endParaRPr lang="en-GB" dirty="0"/>
          </a:p>
        </p:txBody>
      </p:sp>
      <p:sp>
        <p:nvSpPr>
          <p:cNvPr id="2" name="Title 1">
            <a:extLst>
              <a:ext uri="{FF2B5EF4-FFF2-40B4-BE49-F238E27FC236}">
                <a16:creationId xmlns:a16="http://schemas.microsoft.com/office/drawing/2014/main" id="{27BBF93C-D197-4D38-8AAC-65744BF711CC}"/>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9865680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Large imag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1992966-A211-4F6E-9170-972BCF45C9C9}"/>
              </a:ext>
            </a:extLst>
          </p:cNvPr>
          <p:cNvSpPr>
            <a:spLocks noGrp="1"/>
          </p:cNvSpPr>
          <p:nvPr>
            <p:ph type="title"/>
          </p:nvPr>
        </p:nvSpPr>
        <p:spPr>
          <a:xfrm>
            <a:off x="670984" y="757238"/>
            <a:ext cx="10850033" cy="727076"/>
          </a:xfrm>
        </p:spPr>
        <p:txBody>
          <a:bodyPr/>
          <a:lstStyle>
            <a:lvl1pPr>
              <a:lnSpc>
                <a:spcPts val="2200"/>
              </a:lnSpc>
              <a:defRPr sz="2800"/>
            </a:lvl1pPr>
          </a:lstStyle>
          <a:p>
            <a:r>
              <a:rPr lang="en-US"/>
              <a:t>Click to edit Master title style</a:t>
            </a:r>
            <a:endParaRPr lang="en-GB" dirty="0"/>
          </a:p>
        </p:txBody>
      </p:sp>
      <p:sp>
        <p:nvSpPr>
          <p:cNvPr id="3" name="Inhaltsplatzhalter 2">
            <a:extLst>
              <a:ext uri="{FF2B5EF4-FFF2-40B4-BE49-F238E27FC236}">
                <a16:creationId xmlns:a16="http://schemas.microsoft.com/office/drawing/2014/main" id="{06E6DDF3-5C05-48D7-B14F-C1A55FED1460}"/>
              </a:ext>
            </a:extLst>
          </p:cNvPr>
          <p:cNvSpPr>
            <a:spLocks noGrp="1"/>
          </p:cNvSpPr>
          <p:nvPr>
            <p:ph idx="1" hasCustomPrompt="1"/>
          </p:nvPr>
        </p:nvSpPr>
        <p:spPr>
          <a:xfrm>
            <a:off x="6816725" y="1733549"/>
            <a:ext cx="4032250" cy="4127399"/>
          </a:xfrm>
        </p:spPr>
        <p:txBody>
          <a:bodyPr/>
          <a:lstStyle>
            <a:lvl1pPr>
              <a:spcBef>
                <a:spcPts val="600"/>
              </a:spcBef>
              <a:defRPr/>
            </a:lvl1pPr>
            <a:lvl2pPr>
              <a:spcBef>
                <a:spcPts val="600"/>
              </a:spcBef>
              <a:defRPr/>
            </a:lvl2pPr>
            <a:lvl3pPr>
              <a:spcBef>
                <a:spcPts val="600"/>
              </a:spcBef>
              <a:defRPr/>
            </a:lvl3pPr>
            <a:lvl4pPr>
              <a:spcBef>
                <a:spcPts val="600"/>
              </a:spcBef>
              <a:defRPr/>
            </a:lvl4pPr>
            <a:lvl5pPr>
              <a:spcBef>
                <a:spcPts val="600"/>
              </a:spcBef>
              <a:defRPr/>
            </a:lvl5pPr>
          </a:lstStyle>
          <a:p>
            <a:pPr lvl="0"/>
            <a:r>
              <a:rPr lang="en-US" dirty="0"/>
              <a:t>First level</a:t>
            </a:r>
          </a:p>
          <a:p>
            <a:pPr lvl="1"/>
            <a:r>
              <a:rPr lang="en-US" dirty="0"/>
              <a:t>Second level</a:t>
            </a:r>
          </a:p>
          <a:p>
            <a:pPr lvl="2"/>
            <a:r>
              <a:rPr lang="en-US" dirty="0"/>
              <a:t>Third level</a:t>
            </a:r>
          </a:p>
          <a:p>
            <a:pPr lvl="3"/>
            <a:r>
              <a:rPr lang="en-US" dirty="0"/>
              <a:t>Fourth level</a:t>
            </a:r>
            <a:endParaRPr lang="en-GB" dirty="0"/>
          </a:p>
        </p:txBody>
      </p:sp>
      <p:sp>
        <p:nvSpPr>
          <p:cNvPr id="8" name="Bildplatzhalter 7">
            <a:extLst>
              <a:ext uri="{FF2B5EF4-FFF2-40B4-BE49-F238E27FC236}">
                <a16:creationId xmlns:a16="http://schemas.microsoft.com/office/drawing/2014/main" id="{70C9E6CA-E780-4BEA-AB33-52E77BE5A541}"/>
              </a:ext>
            </a:extLst>
          </p:cNvPr>
          <p:cNvSpPr>
            <a:spLocks noGrp="1"/>
          </p:cNvSpPr>
          <p:nvPr>
            <p:ph type="pic" sz="quarter" idx="13" hasCustomPrompt="1"/>
          </p:nvPr>
        </p:nvSpPr>
        <p:spPr>
          <a:xfrm>
            <a:off x="670984" y="1727199"/>
            <a:ext cx="5376333" cy="3400426"/>
          </a:xfrm>
          <a:solidFill>
            <a:schemeClr val="bg2"/>
          </a:solidFill>
        </p:spPr>
        <p:txBody>
          <a:bodyPr/>
          <a:lstStyle>
            <a:lvl1pPr marL="0" indent="0">
              <a:buNone/>
              <a:defRPr/>
            </a:lvl1pPr>
          </a:lstStyle>
          <a:p>
            <a:r>
              <a:rPr lang="en-GB" dirty="0"/>
              <a:t>Picture</a:t>
            </a:r>
          </a:p>
        </p:txBody>
      </p:sp>
    </p:spTree>
    <p:extLst>
      <p:ext uri="{BB962C8B-B14F-4D97-AF65-F5344CB8AC3E}">
        <p14:creationId xmlns:p14="http://schemas.microsoft.com/office/powerpoint/2010/main" val="419133304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Large images">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1992966-A211-4F6E-9170-972BCF45C9C9}"/>
              </a:ext>
            </a:extLst>
          </p:cNvPr>
          <p:cNvSpPr>
            <a:spLocks noGrp="1"/>
          </p:cNvSpPr>
          <p:nvPr>
            <p:ph type="title" hasCustomPrompt="1"/>
          </p:nvPr>
        </p:nvSpPr>
        <p:spPr>
          <a:xfrm>
            <a:off x="658814" y="517525"/>
            <a:ext cx="10862204" cy="966787"/>
          </a:xfrm>
        </p:spPr>
        <p:txBody>
          <a:bodyPr anchor="t" anchorCtr="0"/>
          <a:lstStyle>
            <a:lvl1pPr>
              <a:lnSpc>
                <a:spcPct val="100000"/>
              </a:lnSpc>
              <a:defRPr sz="3200"/>
            </a:lvl1pPr>
          </a:lstStyle>
          <a:p>
            <a:r>
              <a:rPr lang="en-US" noProof="0"/>
              <a:t>Headline (32pt)</a:t>
            </a:r>
          </a:p>
        </p:txBody>
      </p:sp>
      <p:sp>
        <p:nvSpPr>
          <p:cNvPr id="3" name="Inhaltsplatzhalter 2">
            <a:extLst>
              <a:ext uri="{FF2B5EF4-FFF2-40B4-BE49-F238E27FC236}">
                <a16:creationId xmlns:a16="http://schemas.microsoft.com/office/drawing/2014/main" id="{06E6DDF3-5C05-48D7-B14F-C1A55FED1460}"/>
              </a:ext>
            </a:extLst>
          </p:cNvPr>
          <p:cNvSpPr>
            <a:spLocks noGrp="1"/>
          </p:cNvSpPr>
          <p:nvPr>
            <p:ph idx="1" hasCustomPrompt="1"/>
          </p:nvPr>
        </p:nvSpPr>
        <p:spPr>
          <a:xfrm>
            <a:off x="670984" y="4884737"/>
            <a:ext cx="4704289" cy="969861"/>
          </a:xfrm>
        </p:spPr>
        <p:txBody>
          <a:bodyPr/>
          <a:lstStyle>
            <a:lvl1pPr marL="0" indent="0">
              <a:spcBef>
                <a:spcPts val="600"/>
              </a:spcBef>
              <a:buNone/>
              <a:defRPr sz="2800"/>
            </a:lvl1pPr>
            <a:lvl2pPr>
              <a:spcBef>
                <a:spcPts val="600"/>
              </a:spcBef>
              <a:defRPr/>
            </a:lvl2pPr>
            <a:lvl3pPr>
              <a:spcBef>
                <a:spcPts val="600"/>
              </a:spcBef>
              <a:defRPr/>
            </a:lvl3pPr>
            <a:lvl4pPr>
              <a:spcBef>
                <a:spcPts val="600"/>
              </a:spcBef>
              <a:defRPr/>
            </a:lvl4pPr>
            <a:lvl5pPr>
              <a:spcBef>
                <a:spcPts val="600"/>
              </a:spcBef>
              <a:defRPr/>
            </a:lvl5pPr>
          </a:lstStyle>
          <a:p>
            <a:r>
              <a:rPr lang="en-US"/>
              <a:t>Text (28pt)</a:t>
            </a:r>
          </a:p>
        </p:txBody>
      </p:sp>
      <p:sp>
        <p:nvSpPr>
          <p:cNvPr id="8" name="Bildplatzhalter 7">
            <a:extLst>
              <a:ext uri="{FF2B5EF4-FFF2-40B4-BE49-F238E27FC236}">
                <a16:creationId xmlns:a16="http://schemas.microsoft.com/office/drawing/2014/main" id="{70C9E6CA-E780-4BEA-AB33-52E77BE5A541}"/>
              </a:ext>
            </a:extLst>
          </p:cNvPr>
          <p:cNvSpPr>
            <a:spLocks noGrp="1"/>
          </p:cNvSpPr>
          <p:nvPr>
            <p:ph type="pic" sz="quarter" idx="13" hasCustomPrompt="1"/>
          </p:nvPr>
        </p:nvSpPr>
        <p:spPr>
          <a:xfrm>
            <a:off x="658813" y="1727199"/>
            <a:ext cx="4716462" cy="2916239"/>
          </a:xfrm>
          <a:solidFill>
            <a:schemeClr val="bg2"/>
          </a:solidFill>
        </p:spPr>
        <p:txBody>
          <a:bodyPr/>
          <a:lstStyle>
            <a:lvl1pPr marL="0" indent="0">
              <a:buNone/>
              <a:defRPr/>
            </a:lvl1pPr>
          </a:lstStyle>
          <a:p>
            <a:r>
              <a:rPr lang="en-US" noProof="0"/>
              <a:t>Picture</a:t>
            </a:r>
          </a:p>
        </p:txBody>
      </p:sp>
      <p:sp>
        <p:nvSpPr>
          <p:cNvPr id="12" name="Inhaltsplatzhalter 2">
            <a:extLst>
              <a:ext uri="{FF2B5EF4-FFF2-40B4-BE49-F238E27FC236}">
                <a16:creationId xmlns:a16="http://schemas.microsoft.com/office/drawing/2014/main" id="{37D0A741-A793-4B42-8225-37550EA0E43A}"/>
              </a:ext>
            </a:extLst>
          </p:cNvPr>
          <p:cNvSpPr>
            <a:spLocks noGrp="1"/>
          </p:cNvSpPr>
          <p:nvPr>
            <p:ph idx="14" hasCustomPrompt="1"/>
          </p:nvPr>
        </p:nvSpPr>
        <p:spPr>
          <a:xfrm>
            <a:off x="6144685" y="4884737"/>
            <a:ext cx="4704288" cy="969862"/>
          </a:xfrm>
        </p:spPr>
        <p:txBody>
          <a:bodyPr/>
          <a:lstStyle>
            <a:lvl1pPr marL="0" indent="0">
              <a:spcBef>
                <a:spcPts val="600"/>
              </a:spcBef>
              <a:buNone/>
              <a:defRPr sz="2800"/>
            </a:lvl1pPr>
            <a:lvl2pPr>
              <a:spcBef>
                <a:spcPts val="600"/>
              </a:spcBef>
              <a:defRPr/>
            </a:lvl2pPr>
            <a:lvl3pPr>
              <a:spcBef>
                <a:spcPts val="600"/>
              </a:spcBef>
              <a:defRPr/>
            </a:lvl3pPr>
            <a:lvl4pPr>
              <a:spcBef>
                <a:spcPts val="600"/>
              </a:spcBef>
              <a:defRPr/>
            </a:lvl4pPr>
            <a:lvl5pPr>
              <a:spcBef>
                <a:spcPts val="600"/>
              </a:spcBef>
              <a:defRPr/>
            </a:lvl5pPr>
          </a:lstStyle>
          <a:p>
            <a:r>
              <a:rPr lang="en-US"/>
              <a:t>Text (28pt)</a:t>
            </a:r>
          </a:p>
        </p:txBody>
      </p:sp>
      <p:sp>
        <p:nvSpPr>
          <p:cNvPr id="13" name="Bildplatzhalter 7">
            <a:extLst>
              <a:ext uri="{FF2B5EF4-FFF2-40B4-BE49-F238E27FC236}">
                <a16:creationId xmlns:a16="http://schemas.microsoft.com/office/drawing/2014/main" id="{333807CB-4C73-4E3B-A1D1-85D927EA6580}"/>
              </a:ext>
            </a:extLst>
          </p:cNvPr>
          <p:cNvSpPr>
            <a:spLocks noGrp="1"/>
          </p:cNvSpPr>
          <p:nvPr>
            <p:ph type="pic" sz="quarter" idx="15" hasCustomPrompt="1"/>
          </p:nvPr>
        </p:nvSpPr>
        <p:spPr>
          <a:xfrm>
            <a:off x="6144685" y="1727199"/>
            <a:ext cx="4704290" cy="2916239"/>
          </a:xfrm>
          <a:solidFill>
            <a:schemeClr val="bg2"/>
          </a:solidFill>
        </p:spPr>
        <p:txBody>
          <a:bodyPr/>
          <a:lstStyle>
            <a:lvl1pPr marL="0" indent="0">
              <a:buNone/>
              <a:defRPr/>
            </a:lvl1pPr>
          </a:lstStyle>
          <a:p>
            <a:r>
              <a:rPr lang="en-US" noProof="0"/>
              <a:t>Picture</a:t>
            </a:r>
          </a:p>
        </p:txBody>
      </p:sp>
      <p:sp>
        <p:nvSpPr>
          <p:cNvPr id="10" name="Foliennummernplatzhalter 9">
            <a:extLst>
              <a:ext uri="{FF2B5EF4-FFF2-40B4-BE49-F238E27FC236}">
                <a16:creationId xmlns:a16="http://schemas.microsoft.com/office/drawing/2014/main" id="{3E5951C6-963E-4674-91CC-8E8F1F645AFA}"/>
              </a:ext>
            </a:extLst>
          </p:cNvPr>
          <p:cNvSpPr>
            <a:spLocks noGrp="1"/>
          </p:cNvSpPr>
          <p:nvPr>
            <p:ph type="sldNum" sz="quarter" idx="18"/>
          </p:nvPr>
        </p:nvSpPr>
        <p:spPr/>
        <p:txBody>
          <a:bodyPr/>
          <a:lstStyle/>
          <a:p>
            <a:fld id="{0A6ABA92-B65E-42F5-BB28-73DA50746AED}" type="slidenum">
              <a:rPr lang="en-US" noProof="0" smtClean="0"/>
              <a:pPr/>
              <a:t>‹#›</a:t>
            </a:fld>
            <a:endParaRPr lang="en-US" noProof="0"/>
          </a:p>
        </p:txBody>
      </p:sp>
    </p:spTree>
    <p:extLst>
      <p:ext uri="{BB962C8B-B14F-4D97-AF65-F5344CB8AC3E}">
        <p14:creationId xmlns:p14="http://schemas.microsoft.com/office/powerpoint/2010/main" val="250751466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_Large images">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1992966-A211-4F6E-9170-972BCF45C9C9}"/>
              </a:ext>
            </a:extLst>
          </p:cNvPr>
          <p:cNvSpPr>
            <a:spLocks noGrp="1"/>
          </p:cNvSpPr>
          <p:nvPr>
            <p:ph type="title" hasCustomPrompt="1"/>
          </p:nvPr>
        </p:nvSpPr>
        <p:spPr>
          <a:xfrm>
            <a:off x="658814" y="517525"/>
            <a:ext cx="10862204" cy="966787"/>
          </a:xfrm>
        </p:spPr>
        <p:txBody>
          <a:bodyPr anchor="t" anchorCtr="0"/>
          <a:lstStyle>
            <a:lvl1pPr>
              <a:lnSpc>
                <a:spcPct val="100000"/>
              </a:lnSpc>
              <a:defRPr sz="3200"/>
            </a:lvl1pPr>
          </a:lstStyle>
          <a:p>
            <a:r>
              <a:rPr lang="en-US" noProof="0"/>
              <a:t>Headline (32pt)</a:t>
            </a:r>
          </a:p>
        </p:txBody>
      </p:sp>
      <p:sp>
        <p:nvSpPr>
          <p:cNvPr id="3" name="Inhaltsplatzhalter 2">
            <a:extLst>
              <a:ext uri="{FF2B5EF4-FFF2-40B4-BE49-F238E27FC236}">
                <a16:creationId xmlns:a16="http://schemas.microsoft.com/office/drawing/2014/main" id="{06E6DDF3-5C05-48D7-B14F-C1A55FED1460}"/>
              </a:ext>
            </a:extLst>
          </p:cNvPr>
          <p:cNvSpPr>
            <a:spLocks noGrp="1"/>
          </p:cNvSpPr>
          <p:nvPr>
            <p:ph idx="1" hasCustomPrompt="1"/>
          </p:nvPr>
        </p:nvSpPr>
        <p:spPr>
          <a:xfrm>
            <a:off x="670984" y="4884737"/>
            <a:ext cx="4704289" cy="969861"/>
          </a:xfrm>
        </p:spPr>
        <p:txBody>
          <a:bodyPr/>
          <a:lstStyle>
            <a:lvl1pPr marL="0" indent="0">
              <a:spcBef>
                <a:spcPts val="600"/>
              </a:spcBef>
              <a:buNone/>
              <a:defRPr sz="2800"/>
            </a:lvl1pPr>
            <a:lvl2pPr>
              <a:spcBef>
                <a:spcPts val="600"/>
              </a:spcBef>
              <a:defRPr/>
            </a:lvl2pPr>
            <a:lvl3pPr>
              <a:spcBef>
                <a:spcPts val="600"/>
              </a:spcBef>
              <a:defRPr/>
            </a:lvl3pPr>
            <a:lvl4pPr>
              <a:spcBef>
                <a:spcPts val="600"/>
              </a:spcBef>
              <a:defRPr/>
            </a:lvl4pPr>
            <a:lvl5pPr>
              <a:spcBef>
                <a:spcPts val="600"/>
              </a:spcBef>
              <a:defRPr/>
            </a:lvl5pPr>
          </a:lstStyle>
          <a:p>
            <a:r>
              <a:rPr lang="en-US"/>
              <a:t>Text (28pt)</a:t>
            </a:r>
          </a:p>
        </p:txBody>
      </p:sp>
      <p:sp>
        <p:nvSpPr>
          <p:cNvPr id="8" name="Bildplatzhalter 7">
            <a:extLst>
              <a:ext uri="{FF2B5EF4-FFF2-40B4-BE49-F238E27FC236}">
                <a16:creationId xmlns:a16="http://schemas.microsoft.com/office/drawing/2014/main" id="{70C9E6CA-E780-4BEA-AB33-52E77BE5A541}"/>
              </a:ext>
            </a:extLst>
          </p:cNvPr>
          <p:cNvSpPr>
            <a:spLocks noGrp="1"/>
          </p:cNvSpPr>
          <p:nvPr>
            <p:ph type="pic" sz="quarter" idx="13" hasCustomPrompt="1"/>
          </p:nvPr>
        </p:nvSpPr>
        <p:spPr>
          <a:xfrm>
            <a:off x="658813" y="1727199"/>
            <a:ext cx="4716462" cy="2916239"/>
          </a:xfrm>
          <a:solidFill>
            <a:schemeClr val="bg2"/>
          </a:solidFill>
        </p:spPr>
        <p:txBody>
          <a:bodyPr/>
          <a:lstStyle>
            <a:lvl1pPr marL="0" indent="0">
              <a:buNone/>
              <a:defRPr/>
            </a:lvl1pPr>
          </a:lstStyle>
          <a:p>
            <a:r>
              <a:rPr lang="en-US" noProof="0"/>
              <a:t>Picture</a:t>
            </a:r>
          </a:p>
        </p:txBody>
      </p:sp>
      <p:sp>
        <p:nvSpPr>
          <p:cNvPr id="12" name="Inhaltsplatzhalter 2">
            <a:extLst>
              <a:ext uri="{FF2B5EF4-FFF2-40B4-BE49-F238E27FC236}">
                <a16:creationId xmlns:a16="http://schemas.microsoft.com/office/drawing/2014/main" id="{37D0A741-A793-4B42-8225-37550EA0E43A}"/>
              </a:ext>
            </a:extLst>
          </p:cNvPr>
          <p:cNvSpPr>
            <a:spLocks noGrp="1"/>
          </p:cNvSpPr>
          <p:nvPr>
            <p:ph idx="14" hasCustomPrompt="1"/>
          </p:nvPr>
        </p:nvSpPr>
        <p:spPr>
          <a:xfrm>
            <a:off x="6144685" y="4884737"/>
            <a:ext cx="4704288" cy="969862"/>
          </a:xfrm>
        </p:spPr>
        <p:txBody>
          <a:bodyPr/>
          <a:lstStyle>
            <a:lvl1pPr marL="0" indent="0">
              <a:spcBef>
                <a:spcPts val="600"/>
              </a:spcBef>
              <a:buNone/>
              <a:defRPr sz="2800"/>
            </a:lvl1pPr>
            <a:lvl2pPr>
              <a:spcBef>
                <a:spcPts val="600"/>
              </a:spcBef>
              <a:defRPr/>
            </a:lvl2pPr>
            <a:lvl3pPr>
              <a:spcBef>
                <a:spcPts val="600"/>
              </a:spcBef>
              <a:defRPr/>
            </a:lvl3pPr>
            <a:lvl4pPr>
              <a:spcBef>
                <a:spcPts val="600"/>
              </a:spcBef>
              <a:defRPr/>
            </a:lvl4pPr>
            <a:lvl5pPr>
              <a:spcBef>
                <a:spcPts val="600"/>
              </a:spcBef>
              <a:defRPr/>
            </a:lvl5pPr>
          </a:lstStyle>
          <a:p>
            <a:r>
              <a:rPr lang="en-US"/>
              <a:t>Text (28pt)</a:t>
            </a:r>
          </a:p>
        </p:txBody>
      </p:sp>
      <p:sp>
        <p:nvSpPr>
          <p:cNvPr id="13" name="Bildplatzhalter 7">
            <a:extLst>
              <a:ext uri="{FF2B5EF4-FFF2-40B4-BE49-F238E27FC236}">
                <a16:creationId xmlns:a16="http://schemas.microsoft.com/office/drawing/2014/main" id="{333807CB-4C73-4E3B-A1D1-85D927EA6580}"/>
              </a:ext>
            </a:extLst>
          </p:cNvPr>
          <p:cNvSpPr>
            <a:spLocks noGrp="1"/>
          </p:cNvSpPr>
          <p:nvPr>
            <p:ph type="pic" sz="quarter" idx="15" hasCustomPrompt="1"/>
          </p:nvPr>
        </p:nvSpPr>
        <p:spPr>
          <a:xfrm>
            <a:off x="6144685" y="1727199"/>
            <a:ext cx="4704290" cy="2916239"/>
          </a:xfrm>
          <a:solidFill>
            <a:schemeClr val="bg2"/>
          </a:solidFill>
        </p:spPr>
        <p:txBody>
          <a:bodyPr/>
          <a:lstStyle>
            <a:lvl1pPr marL="0" indent="0">
              <a:buNone/>
              <a:defRPr/>
            </a:lvl1pPr>
          </a:lstStyle>
          <a:p>
            <a:r>
              <a:rPr lang="en-US" noProof="0"/>
              <a:t>Picture</a:t>
            </a:r>
          </a:p>
        </p:txBody>
      </p:sp>
      <p:sp>
        <p:nvSpPr>
          <p:cNvPr id="10" name="Foliennummernplatzhalter 9">
            <a:extLst>
              <a:ext uri="{FF2B5EF4-FFF2-40B4-BE49-F238E27FC236}">
                <a16:creationId xmlns:a16="http://schemas.microsoft.com/office/drawing/2014/main" id="{3E5951C6-963E-4674-91CC-8E8F1F645AFA}"/>
              </a:ext>
            </a:extLst>
          </p:cNvPr>
          <p:cNvSpPr>
            <a:spLocks noGrp="1"/>
          </p:cNvSpPr>
          <p:nvPr>
            <p:ph type="sldNum" sz="quarter" idx="18"/>
          </p:nvPr>
        </p:nvSpPr>
        <p:spPr/>
        <p:txBody>
          <a:bodyPr/>
          <a:lstStyle/>
          <a:p>
            <a:fld id="{0A6ABA92-B65E-42F5-BB28-73DA50746AED}" type="slidenum">
              <a:rPr lang="en-US" noProof="0" smtClean="0"/>
              <a:pPr/>
              <a:t>‹#›</a:t>
            </a:fld>
            <a:endParaRPr lang="en-US" noProof="0"/>
          </a:p>
        </p:txBody>
      </p:sp>
    </p:spTree>
    <p:extLst>
      <p:ext uri="{BB962C8B-B14F-4D97-AF65-F5344CB8AC3E}">
        <p14:creationId xmlns:p14="http://schemas.microsoft.com/office/powerpoint/2010/main" val="138606542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2_Large imag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1992966-A211-4F6E-9170-972BCF45C9C9}"/>
              </a:ext>
            </a:extLst>
          </p:cNvPr>
          <p:cNvSpPr>
            <a:spLocks noGrp="1"/>
          </p:cNvSpPr>
          <p:nvPr>
            <p:ph type="title"/>
          </p:nvPr>
        </p:nvSpPr>
        <p:spPr>
          <a:xfrm>
            <a:off x="670984" y="757238"/>
            <a:ext cx="10850033" cy="727076"/>
          </a:xfrm>
        </p:spPr>
        <p:txBody>
          <a:bodyPr/>
          <a:lstStyle>
            <a:lvl1pPr>
              <a:lnSpc>
                <a:spcPts val="2200"/>
              </a:lnSpc>
              <a:defRPr sz="2800"/>
            </a:lvl1pPr>
          </a:lstStyle>
          <a:p>
            <a:r>
              <a:rPr lang="en-US"/>
              <a:t>Click to edit Master title style</a:t>
            </a:r>
            <a:endParaRPr lang="en-GB" dirty="0"/>
          </a:p>
        </p:txBody>
      </p:sp>
      <p:sp>
        <p:nvSpPr>
          <p:cNvPr id="3" name="Inhaltsplatzhalter 2">
            <a:extLst>
              <a:ext uri="{FF2B5EF4-FFF2-40B4-BE49-F238E27FC236}">
                <a16:creationId xmlns:a16="http://schemas.microsoft.com/office/drawing/2014/main" id="{06E6DDF3-5C05-48D7-B14F-C1A55FED1460}"/>
              </a:ext>
            </a:extLst>
          </p:cNvPr>
          <p:cNvSpPr>
            <a:spLocks noGrp="1"/>
          </p:cNvSpPr>
          <p:nvPr>
            <p:ph idx="1" hasCustomPrompt="1"/>
          </p:nvPr>
        </p:nvSpPr>
        <p:spPr>
          <a:xfrm>
            <a:off x="6816725" y="1733549"/>
            <a:ext cx="4032250" cy="4127399"/>
          </a:xfrm>
        </p:spPr>
        <p:txBody>
          <a:bodyPr/>
          <a:lstStyle>
            <a:lvl1pPr>
              <a:spcBef>
                <a:spcPts val="600"/>
              </a:spcBef>
              <a:defRPr/>
            </a:lvl1pPr>
            <a:lvl2pPr>
              <a:spcBef>
                <a:spcPts val="600"/>
              </a:spcBef>
              <a:defRPr/>
            </a:lvl2pPr>
            <a:lvl3pPr>
              <a:spcBef>
                <a:spcPts val="600"/>
              </a:spcBef>
              <a:defRPr/>
            </a:lvl3pPr>
            <a:lvl4pPr>
              <a:spcBef>
                <a:spcPts val="600"/>
              </a:spcBef>
              <a:defRPr/>
            </a:lvl4pPr>
            <a:lvl5pPr>
              <a:spcBef>
                <a:spcPts val="600"/>
              </a:spcBef>
              <a:defRPr/>
            </a:lvl5pPr>
          </a:lstStyle>
          <a:p>
            <a:pPr lvl="0"/>
            <a:r>
              <a:rPr lang="en-US" dirty="0"/>
              <a:t>First level</a:t>
            </a:r>
          </a:p>
          <a:p>
            <a:pPr lvl="1"/>
            <a:r>
              <a:rPr lang="en-US" dirty="0"/>
              <a:t>Second level</a:t>
            </a:r>
          </a:p>
          <a:p>
            <a:pPr lvl="2"/>
            <a:r>
              <a:rPr lang="en-US" dirty="0"/>
              <a:t>Third level</a:t>
            </a:r>
          </a:p>
          <a:p>
            <a:pPr lvl="3"/>
            <a:r>
              <a:rPr lang="en-US" dirty="0"/>
              <a:t>Fourth level</a:t>
            </a:r>
            <a:endParaRPr lang="en-GB" dirty="0"/>
          </a:p>
        </p:txBody>
      </p:sp>
      <p:sp>
        <p:nvSpPr>
          <p:cNvPr id="8" name="Bildplatzhalter 7">
            <a:extLst>
              <a:ext uri="{FF2B5EF4-FFF2-40B4-BE49-F238E27FC236}">
                <a16:creationId xmlns:a16="http://schemas.microsoft.com/office/drawing/2014/main" id="{70C9E6CA-E780-4BEA-AB33-52E77BE5A541}"/>
              </a:ext>
            </a:extLst>
          </p:cNvPr>
          <p:cNvSpPr>
            <a:spLocks noGrp="1"/>
          </p:cNvSpPr>
          <p:nvPr>
            <p:ph type="pic" sz="quarter" idx="13" hasCustomPrompt="1"/>
          </p:nvPr>
        </p:nvSpPr>
        <p:spPr>
          <a:xfrm>
            <a:off x="670984" y="1727199"/>
            <a:ext cx="5376333" cy="3400426"/>
          </a:xfrm>
          <a:solidFill>
            <a:schemeClr val="bg2"/>
          </a:solidFill>
        </p:spPr>
        <p:txBody>
          <a:bodyPr/>
          <a:lstStyle>
            <a:lvl1pPr marL="0" indent="0">
              <a:buNone/>
              <a:defRPr/>
            </a:lvl1pPr>
          </a:lstStyle>
          <a:p>
            <a:r>
              <a:rPr lang="en-GB" dirty="0"/>
              <a:t>Picture</a:t>
            </a:r>
          </a:p>
        </p:txBody>
      </p:sp>
    </p:spTree>
    <p:extLst>
      <p:ext uri="{BB962C8B-B14F-4D97-AF65-F5344CB8AC3E}">
        <p14:creationId xmlns:p14="http://schemas.microsoft.com/office/powerpoint/2010/main" val="23678790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2_Text">
    <p:bg>
      <p:bgPr>
        <a:solidFill>
          <a:schemeClr val="bg1"/>
        </a:solidFill>
        <a:effectLst/>
      </p:bgPr>
    </p:bg>
    <p:spTree>
      <p:nvGrpSpPr>
        <p:cNvPr id="1" name=""/>
        <p:cNvGrpSpPr/>
        <p:nvPr/>
      </p:nvGrpSpPr>
      <p:grpSpPr>
        <a:xfrm>
          <a:off x="0" y="0"/>
          <a:ext cx="0" cy="0"/>
          <a:chOff x="0" y="0"/>
          <a:chExt cx="0" cy="0"/>
        </a:xfrm>
      </p:grpSpPr>
      <p:sp>
        <p:nvSpPr>
          <p:cNvPr id="3" name="Inhaltsplatzhalter 2">
            <a:extLst>
              <a:ext uri="{FF2B5EF4-FFF2-40B4-BE49-F238E27FC236}">
                <a16:creationId xmlns:a16="http://schemas.microsoft.com/office/drawing/2014/main" id="{06E6DDF3-5C05-48D7-B14F-C1A55FED1460}"/>
              </a:ext>
            </a:extLst>
          </p:cNvPr>
          <p:cNvSpPr>
            <a:spLocks noGrp="1"/>
          </p:cNvSpPr>
          <p:nvPr>
            <p:ph idx="1" hasCustomPrompt="1"/>
          </p:nvPr>
        </p:nvSpPr>
        <p:spPr>
          <a:xfrm>
            <a:off x="670985" y="1727201"/>
            <a:ext cx="8809566" cy="4127399"/>
          </a:xfrm>
        </p:spPr>
        <p:txBody>
          <a:bodyPr/>
          <a:lstStyle>
            <a:lvl1pPr>
              <a:spcBef>
                <a:spcPts val="1200"/>
              </a:spcBef>
              <a:defRPr sz="2400"/>
            </a:lvl1pPr>
            <a:lvl2pPr>
              <a:spcBef>
                <a:spcPts val="1200"/>
              </a:spcBef>
              <a:defRPr sz="2400"/>
            </a:lvl2pPr>
            <a:lvl3pPr>
              <a:spcBef>
                <a:spcPts val="1200"/>
              </a:spcBef>
              <a:defRPr sz="2400"/>
            </a:lvl3pPr>
            <a:lvl4pPr>
              <a:spcBef>
                <a:spcPts val="1200"/>
              </a:spcBef>
              <a:defRPr sz="2400"/>
            </a:lvl4pPr>
            <a:lvl5pPr>
              <a:spcBef>
                <a:spcPts val="1200"/>
              </a:spcBef>
              <a:defRPr sz="2400"/>
            </a:lvl5pPr>
          </a:lstStyle>
          <a:p>
            <a:pPr lvl="0"/>
            <a:r>
              <a:rPr lang="en-US" dirty="0"/>
              <a:t>First level</a:t>
            </a:r>
          </a:p>
          <a:p>
            <a:pPr lvl="1"/>
            <a:r>
              <a:rPr lang="en-US" dirty="0"/>
              <a:t>Second level</a:t>
            </a:r>
          </a:p>
          <a:p>
            <a:pPr lvl="2"/>
            <a:r>
              <a:rPr lang="en-US" dirty="0"/>
              <a:t>Third level</a:t>
            </a:r>
          </a:p>
          <a:p>
            <a:pPr lvl="3"/>
            <a:r>
              <a:rPr lang="en-US" dirty="0"/>
              <a:t>Fourth level</a:t>
            </a:r>
            <a:endParaRPr lang="en-GB" dirty="0"/>
          </a:p>
        </p:txBody>
      </p:sp>
      <p:sp>
        <p:nvSpPr>
          <p:cNvPr id="2" name="Title 1">
            <a:extLst>
              <a:ext uri="{FF2B5EF4-FFF2-40B4-BE49-F238E27FC236}">
                <a16:creationId xmlns:a16="http://schemas.microsoft.com/office/drawing/2014/main" id="{27BBF93C-D197-4D38-8AAC-65744BF711CC}"/>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212163995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5A944C-1F68-48BC-9153-09F741CD9187}"/>
              </a:ext>
            </a:extLst>
          </p:cNvPr>
          <p:cNvSpPr>
            <a:spLocks noGrp="1"/>
          </p:cNvSpPr>
          <p:nvPr>
            <p:ph type="title"/>
          </p:nvPr>
        </p:nvSpPr>
        <p:spPr/>
        <p:txBody>
          <a:bodyPr>
            <a:normAutofit/>
          </a:bodyPr>
          <a:lstStyle>
            <a:lvl1pPr>
              <a:defRPr sz="4800">
                <a:solidFill>
                  <a:srgbClr val="822570"/>
                </a:solidFill>
              </a:defRPr>
            </a:lvl1pPr>
          </a:lstStyle>
          <a:p>
            <a:r>
              <a:rPr lang="en-US" dirty="0"/>
              <a:t>Click to edit Master title style</a:t>
            </a:r>
          </a:p>
        </p:txBody>
      </p:sp>
      <p:sp>
        <p:nvSpPr>
          <p:cNvPr id="3" name="Content Placeholder 2">
            <a:extLst>
              <a:ext uri="{FF2B5EF4-FFF2-40B4-BE49-F238E27FC236}">
                <a16:creationId xmlns:a16="http://schemas.microsoft.com/office/drawing/2014/main" id="{0C6DF4D0-64F4-404C-8C89-AA544A181019}"/>
              </a:ext>
            </a:extLst>
          </p:cNvPr>
          <p:cNvSpPr>
            <a:spLocks noGrp="1"/>
          </p:cNvSpPr>
          <p:nvPr>
            <p:ph idx="1"/>
          </p:nvPr>
        </p:nvSpPr>
        <p:spPr/>
        <p:txBody>
          <a:bodyPr/>
          <a:lstStyle>
            <a:lvl1pPr marL="0" indent="0">
              <a:buNone/>
              <a:defRPr sz="3800">
                <a:latin typeface="+mj-lt"/>
              </a:defRPr>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5FA5F892-D8B3-46BC-A572-0DBD59A43491}"/>
              </a:ext>
            </a:extLst>
          </p:cNvPr>
          <p:cNvSpPr>
            <a:spLocks noGrp="1"/>
          </p:cNvSpPr>
          <p:nvPr>
            <p:ph type="dt" sz="half" idx="10"/>
          </p:nvPr>
        </p:nvSpPr>
        <p:spPr>
          <a:xfrm>
            <a:off x="374492" y="6515331"/>
            <a:ext cx="2761785" cy="318051"/>
          </a:xfrm>
        </p:spPr>
        <p:txBody>
          <a:bodyPr/>
          <a:lstStyle/>
          <a:p>
            <a:r>
              <a:rPr lang="en-US" dirty="0"/>
              <a:t>Date updated</a:t>
            </a:r>
          </a:p>
        </p:txBody>
      </p:sp>
      <p:sp>
        <p:nvSpPr>
          <p:cNvPr id="5" name="Footer Placeholder 4">
            <a:extLst>
              <a:ext uri="{FF2B5EF4-FFF2-40B4-BE49-F238E27FC236}">
                <a16:creationId xmlns:a16="http://schemas.microsoft.com/office/drawing/2014/main" id="{8E270CBB-733C-46BA-88FC-7EBAC30ECD37}"/>
              </a:ext>
            </a:extLst>
          </p:cNvPr>
          <p:cNvSpPr>
            <a:spLocks noGrp="1"/>
          </p:cNvSpPr>
          <p:nvPr>
            <p:ph type="ftr" sz="quarter" idx="11"/>
          </p:nvPr>
        </p:nvSpPr>
        <p:spPr>
          <a:xfrm>
            <a:off x="4038600" y="6523999"/>
            <a:ext cx="4142678" cy="225750"/>
          </a:xfrm>
          <a:prstGeom prst="rect">
            <a:avLst/>
          </a:prstGeom>
        </p:spPr>
        <p:txBody>
          <a:bodyPr/>
          <a:lstStyle/>
          <a:p>
            <a:endParaRPr lang="en-US" dirty="0"/>
          </a:p>
        </p:txBody>
      </p:sp>
      <p:sp>
        <p:nvSpPr>
          <p:cNvPr id="6" name="Slide Number Placeholder 5">
            <a:extLst>
              <a:ext uri="{FF2B5EF4-FFF2-40B4-BE49-F238E27FC236}">
                <a16:creationId xmlns:a16="http://schemas.microsoft.com/office/drawing/2014/main" id="{680F81F6-1B47-4A3E-A9DA-0BCD2A96FAC1}"/>
              </a:ext>
            </a:extLst>
          </p:cNvPr>
          <p:cNvSpPr>
            <a:spLocks noGrp="1"/>
          </p:cNvSpPr>
          <p:nvPr>
            <p:ph type="sldNum" sz="quarter" idx="12"/>
          </p:nvPr>
        </p:nvSpPr>
        <p:spPr>
          <a:xfrm>
            <a:off x="9221645" y="6523998"/>
            <a:ext cx="2743200" cy="315911"/>
          </a:xfrm>
        </p:spPr>
        <p:txBody>
          <a:bodyPr/>
          <a:lstStyle/>
          <a:p>
            <a:fld id="{4904E3FC-11C7-423E-9938-3F007D066D89}" type="slidenum">
              <a:rPr lang="en-US" smtClean="0"/>
              <a:t>‹#›</a:t>
            </a:fld>
            <a:endParaRPr lang="en-US" dirty="0"/>
          </a:p>
        </p:txBody>
      </p:sp>
    </p:spTree>
    <p:extLst>
      <p:ext uri="{BB962C8B-B14F-4D97-AF65-F5344CB8AC3E}">
        <p14:creationId xmlns:p14="http://schemas.microsoft.com/office/powerpoint/2010/main" val="140520482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81669F-B533-4A34-A232-C8F2FA148184}"/>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98232D4B-0FF7-42FB-ACE5-B7DF8DB3C0B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941A81A8-568C-4120-8EDF-C22715FF0847}"/>
              </a:ext>
            </a:extLst>
          </p:cNvPr>
          <p:cNvSpPr>
            <a:spLocks noGrp="1"/>
          </p:cNvSpPr>
          <p:nvPr>
            <p:ph type="dt" sz="half" idx="10"/>
          </p:nvPr>
        </p:nvSpPr>
        <p:spPr/>
        <p:txBody>
          <a:bodyPr/>
          <a:lstStyle/>
          <a:p>
            <a:r>
              <a:rPr lang="en-US" dirty="0"/>
              <a:t>Date updated</a:t>
            </a:r>
          </a:p>
        </p:txBody>
      </p:sp>
      <p:sp>
        <p:nvSpPr>
          <p:cNvPr id="5" name="Footer Placeholder 4">
            <a:extLst>
              <a:ext uri="{FF2B5EF4-FFF2-40B4-BE49-F238E27FC236}">
                <a16:creationId xmlns:a16="http://schemas.microsoft.com/office/drawing/2014/main" id="{202A497C-1AFC-4EDA-B32D-837EC9856F1D}"/>
              </a:ext>
            </a:extLst>
          </p:cNvPr>
          <p:cNvSpPr>
            <a:spLocks noGrp="1"/>
          </p:cNvSpPr>
          <p:nvPr>
            <p:ph type="ftr" sz="quarter" idx="11"/>
          </p:nvPr>
        </p:nvSpPr>
        <p:spPr>
          <a:xfrm>
            <a:off x="4038600" y="6423030"/>
            <a:ext cx="4142678" cy="318051"/>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949A3159-486C-4F7A-8A14-0C138D05320C}"/>
              </a:ext>
            </a:extLst>
          </p:cNvPr>
          <p:cNvSpPr>
            <a:spLocks noGrp="1"/>
          </p:cNvSpPr>
          <p:nvPr>
            <p:ph type="sldNum" sz="quarter" idx="12"/>
          </p:nvPr>
        </p:nvSpPr>
        <p:spPr/>
        <p:txBody>
          <a:bodyPr/>
          <a:lstStyle/>
          <a:p>
            <a:fld id="{4904E3FC-11C7-423E-9938-3F007D066D89}" type="slidenum">
              <a:rPr lang="en-US" smtClean="0"/>
              <a:t>‹#›</a:t>
            </a:fld>
            <a:endParaRPr lang="en-US"/>
          </a:p>
        </p:txBody>
      </p:sp>
    </p:spTree>
    <p:extLst>
      <p:ext uri="{BB962C8B-B14F-4D97-AF65-F5344CB8AC3E}">
        <p14:creationId xmlns:p14="http://schemas.microsoft.com/office/powerpoint/2010/main" val="410905470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5B78DB-E795-4AD5-BDA9-63A2C9AABBC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CD7BF35-A36B-487A-8672-A88211DA5274}"/>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04D445FD-4C85-4A92-A06F-AA595E3C5A5C}"/>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FAD43C0F-2B45-46BE-9B2C-ACD56148241B}"/>
              </a:ext>
            </a:extLst>
          </p:cNvPr>
          <p:cNvSpPr>
            <a:spLocks noGrp="1"/>
          </p:cNvSpPr>
          <p:nvPr>
            <p:ph type="dt" sz="half" idx="10"/>
          </p:nvPr>
        </p:nvSpPr>
        <p:spPr/>
        <p:txBody>
          <a:bodyPr/>
          <a:lstStyle/>
          <a:p>
            <a:r>
              <a:rPr lang="en-US" dirty="0"/>
              <a:t>Date updated</a:t>
            </a:r>
          </a:p>
        </p:txBody>
      </p:sp>
      <p:sp>
        <p:nvSpPr>
          <p:cNvPr id="6" name="Footer Placeholder 5">
            <a:extLst>
              <a:ext uri="{FF2B5EF4-FFF2-40B4-BE49-F238E27FC236}">
                <a16:creationId xmlns:a16="http://schemas.microsoft.com/office/drawing/2014/main" id="{065FB184-2360-47C7-8C38-6C355D8FD7A0}"/>
              </a:ext>
            </a:extLst>
          </p:cNvPr>
          <p:cNvSpPr>
            <a:spLocks noGrp="1"/>
          </p:cNvSpPr>
          <p:nvPr>
            <p:ph type="ftr" sz="quarter" idx="11"/>
          </p:nvPr>
        </p:nvSpPr>
        <p:spPr>
          <a:xfrm>
            <a:off x="4038600" y="6423030"/>
            <a:ext cx="4142678" cy="318051"/>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9931566F-33F9-4E57-86D3-7FC7066CFE5F}"/>
              </a:ext>
            </a:extLst>
          </p:cNvPr>
          <p:cNvSpPr>
            <a:spLocks noGrp="1"/>
          </p:cNvSpPr>
          <p:nvPr>
            <p:ph type="sldNum" sz="quarter" idx="12"/>
          </p:nvPr>
        </p:nvSpPr>
        <p:spPr/>
        <p:txBody>
          <a:bodyPr/>
          <a:lstStyle/>
          <a:p>
            <a:fld id="{4904E3FC-11C7-423E-9938-3F007D066D89}" type="slidenum">
              <a:rPr lang="en-US" smtClean="0"/>
              <a:t>‹#›</a:t>
            </a:fld>
            <a:endParaRPr lang="en-US"/>
          </a:p>
        </p:txBody>
      </p:sp>
    </p:spTree>
    <p:extLst>
      <p:ext uri="{BB962C8B-B14F-4D97-AF65-F5344CB8AC3E}">
        <p14:creationId xmlns:p14="http://schemas.microsoft.com/office/powerpoint/2010/main" val="29560307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953E61-05C2-4833-AA56-B8DBF7117A85}"/>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435C4648-C50D-4F24-96B3-80472B96B00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95485D56-8185-425D-9A00-A878E43AA2D2}"/>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17791DBC-C1E1-4816-8924-4AB7C638CD9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54331562-96A2-44A8-B7EB-58054AA029DB}"/>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95E0003B-158A-4536-A33F-1B80C2041FA7}"/>
              </a:ext>
            </a:extLst>
          </p:cNvPr>
          <p:cNvSpPr>
            <a:spLocks noGrp="1"/>
          </p:cNvSpPr>
          <p:nvPr>
            <p:ph type="dt" sz="half" idx="10"/>
          </p:nvPr>
        </p:nvSpPr>
        <p:spPr/>
        <p:txBody>
          <a:bodyPr/>
          <a:lstStyle/>
          <a:p>
            <a:r>
              <a:rPr lang="en-US" dirty="0"/>
              <a:t>Date updated</a:t>
            </a:r>
          </a:p>
        </p:txBody>
      </p:sp>
      <p:sp>
        <p:nvSpPr>
          <p:cNvPr id="8" name="Footer Placeholder 7">
            <a:extLst>
              <a:ext uri="{FF2B5EF4-FFF2-40B4-BE49-F238E27FC236}">
                <a16:creationId xmlns:a16="http://schemas.microsoft.com/office/drawing/2014/main" id="{63E06DFF-63F5-42C6-934C-7555006E4784}"/>
              </a:ext>
            </a:extLst>
          </p:cNvPr>
          <p:cNvSpPr>
            <a:spLocks noGrp="1"/>
          </p:cNvSpPr>
          <p:nvPr>
            <p:ph type="ftr" sz="quarter" idx="11"/>
          </p:nvPr>
        </p:nvSpPr>
        <p:spPr>
          <a:xfrm>
            <a:off x="4038600" y="6423030"/>
            <a:ext cx="4142678" cy="318051"/>
          </a:xfrm>
          <a:prstGeom prst="rect">
            <a:avLst/>
          </a:prstGeom>
        </p:spPr>
        <p:txBody>
          <a:bodyPr/>
          <a:lstStyle/>
          <a:p>
            <a:endParaRPr lang="en-US"/>
          </a:p>
        </p:txBody>
      </p:sp>
      <p:sp>
        <p:nvSpPr>
          <p:cNvPr id="9" name="Slide Number Placeholder 8">
            <a:extLst>
              <a:ext uri="{FF2B5EF4-FFF2-40B4-BE49-F238E27FC236}">
                <a16:creationId xmlns:a16="http://schemas.microsoft.com/office/drawing/2014/main" id="{537460DF-C91D-4C99-8252-4D1D1BDF024D}"/>
              </a:ext>
            </a:extLst>
          </p:cNvPr>
          <p:cNvSpPr>
            <a:spLocks noGrp="1"/>
          </p:cNvSpPr>
          <p:nvPr>
            <p:ph type="sldNum" sz="quarter" idx="12"/>
          </p:nvPr>
        </p:nvSpPr>
        <p:spPr/>
        <p:txBody>
          <a:bodyPr/>
          <a:lstStyle/>
          <a:p>
            <a:fld id="{4904E3FC-11C7-423E-9938-3F007D066D89}" type="slidenum">
              <a:rPr lang="en-US" smtClean="0"/>
              <a:t>‹#›</a:t>
            </a:fld>
            <a:endParaRPr lang="en-US"/>
          </a:p>
        </p:txBody>
      </p:sp>
    </p:spTree>
    <p:extLst>
      <p:ext uri="{BB962C8B-B14F-4D97-AF65-F5344CB8AC3E}">
        <p14:creationId xmlns:p14="http://schemas.microsoft.com/office/powerpoint/2010/main" val="5621538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91FBB1-B93A-49A7-A82F-28B1C9646E50}"/>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00E540F8-77AA-4664-A286-4A82CD8EF547}"/>
              </a:ext>
            </a:extLst>
          </p:cNvPr>
          <p:cNvSpPr>
            <a:spLocks noGrp="1"/>
          </p:cNvSpPr>
          <p:nvPr>
            <p:ph type="dt" sz="half" idx="10"/>
          </p:nvPr>
        </p:nvSpPr>
        <p:spPr/>
        <p:txBody>
          <a:bodyPr/>
          <a:lstStyle/>
          <a:p>
            <a:r>
              <a:rPr lang="en-US" dirty="0"/>
              <a:t>Date updated</a:t>
            </a:r>
          </a:p>
        </p:txBody>
      </p:sp>
      <p:sp>
        <p:nvSpPr>
          <p:cNvPr id="4" name="Footer Placeholder 3">
            <a:extLst>
              <a:ext uri="{FF2B5EF4-FFF2-40B4-BE49-F238E27FC236}">
                <a16:creationId xmlns:a16="http://schemas.microsoft.com/office/drawing/2014/main" id="{0C8E158A-20CD-488C-88F5-0EEC76E86D1E}"/>
              </a:ext>
            </a:extLst>
          </p:cNvPr>
          <p:cNvSpPr>
            <a:spLocks noGrp="1"/>
          </p:cNvSpPr>
          <p:nvPr>
            <p:ph type="ftr" sz="quarter" idx="11"/>
          </p:nvPr>
        </p:nvSpPr>
        <p:spPr>
          <a:xfrm>
            <a:off x="4038600" y="6423030"/>
            <a:ext cx="4142678" cy="318051"/>
          </a:xfrm>
          <a:prstGeom prst="rect">
            <a:avLst/>
          </a:prstGeom>
        </p:spPr>
        <p:txBody>
          <a:bodyPr/>
          <a:lstStyle/>
          <a:p>
            <a:endParaRPr lang="en-US"/>
          </a:p>
        </p:txBody>
      </p:sp>
      <p:sp>
        <p:nvSpPr>
          <p:cNvPr id="5" name="Slide Number Placeholder 4">
            <a:extLst>
              <a:ext uri="{FF2B5EF4-FFF2-40B4-BE49-F238E27FC236}">
                <a16:creationId xmlns:a16="http://schemas.microsoft.com/office/drawing/2014/main" id="{90033B63-21E6-4E1D-91FD-D423D4FDF743}"/>
              </a:ext>
            </a:extLst>
          </p:cNvPr>
          <p:cNvSpPr>
            <a:spLocks noGrp="1"/>
          </p:cNvSpPr>
          <p:nvPr>
            <p:ph type="sldNum" sz="quarter" idx="12"/>
          </p:nvPr>
        </p:nvSpPr>
        <p:spPr/>
        <p:txBody>
          <a:bodyPr/>
          <a:lstStyle/>
          <a:p>
            <a:fld id="{4904E3FC-11C7-423E-9938-3F007D066D89}" type="slidenum">
              <a:rPr lang="en-US" smtClean="0"/>
              <a:t>‹#›</a:t>
            </a:fld>
            <a:endParaRPr lang="en-US"/>
          </a:p>
        </p:txBody>
      </p:sp>
    </p:spTree>
    <p:extLst>
      <p:ext uri="{BB962C8B-B14F-4D97-AF65-F5344CB8AC3E}">
        <p14:creationId xmlns:p14="http://schemas.microsoft.com/office/powerpoint/2010/main" val="246801528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0CA6B1B-3230-45AF-A853-52DF3962F2CB}"/>
              </a:ext>
            </a:extLst>
          </p:cNvPr>
          <p:cNvSpPr>
            <a:spLocks noGrp="1"/>
          </p:cNvSpPr>
          <p:nvPr>
            <p:ph type="dt" sz="half" idx="10"/>
          </p:nvPr>
        </p:nvSpPr>
        <p:spPr/>
        <p:txBody>
          <a:bodyPr/>
          <a:lstStyle/>
          <a:p>
            <a:endParaRPr lang="en-US" dirty="0"/>
          </a:p>
        </p:txBody>
      </p:sp>
      <p:sp>
        <p:nvSpPr>
          <p:cNvPr id="3" name="Footer Placeholder 2">
            <a:extLst>
              <a:ext uri="{FF2B5EF4-FFF2-40B4-BE49-F238E27FC236}">
                <a16:creationId xmlns:a16="http://schemas.microsoft.com/office/drawing/2014/main" id="{42260EFF-ACB8-447E-A9B0-DC7D603BF611}"/>
              </a:ext>
            </a:extLst>
          </p:cNvPr>
          <p:cNvSpPr>
            <a:spLocks noGrp="1"/>
          </p:cNvSpPr>
          <p:nvPr>
            <p:ph type="ftr" sz="quarter" idx="11"/>
          </p:nvPr>
        </p:nvSpPr>
        <p:spPr>
          <a:xfrm>
            <a:off x="4038600" y="6423030"/>
            <a:ext cx="4142678" cy="318051"/>
          </a:xfrm>
          <a:prstGeom prst="rect">
            <a:avLst/>
          </a:prstGeom>
        </p:spPr>
        <p:txBody>
          <a:bodyPr/>
          <a:lstStyle/>
          <a:p>
            <a:endParaRPr lang="en-US"/>
          </a:p>
        </p:txBody>
      </p:sp>
      <p:sp>
        <p:nvSpPr>
          <p:cNvPr id="4" name="Slide Number Placeholder 3">
            <a:extLst>
              <a:ext uri="{FF2B5EF4-FFF2-40B4-BE49-F238E27FC236}">
                <a16:creationId xmlns:a16="http://schemas.microsoft.com/office/drawing/2014/main" id="{64E0144C-B216-4B3C-ABDC-B4E1209EA97C}"/>
              </a:ext>
            </a:extLst>
          </p:cNvPr>
          <p:cNvSpPr>
            <a:spLocks noGrp="1"/>
          </p:cNvSpPr>
          <p:nvPr>
            <p:ph type="sldNum" sz="quarter" idx="12"/>
          </p:nvPr>
        </p:nvSpPr>
        <p:spPr/>
        <p:txBody>
          <a:bodyPr/>
          <a:lstStyle/>
          <a:p>
            <a:fld id="{4904E3FC-11C7-423E-9938-3F007D066D89}" type="slidenum">
              <a:rPr lang="en-US" smtClean="0"/>
              <a:t>‹#›</a:t>
            </a:fld>
            <a:endParaRPr lang="en-US"/>
          </a:p>
        </p:txBody>
      </p:sp>
    </p:spTree>
    <p:extLst>
      <p:ext uri="{BB962C8B-B14F-4D97-AF65-F5344CB8AC3E}">
        <p14:creationId xmlns:p14="http://schemas.microsoft.com/office/powerpoint/2010/main" val="195539408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9F69B8-75E9-4886-BE29-83630C8E98F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296A51D2-058D-46F1-BE56-FC4C24A9ACF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4DF4D2D0-1BA8-4F84-A45A-91AD73D6288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6" name="Footer Placeholder 5">
            <a:extLst>
              <a:ext uri="{FF2B5EF4-FFF2-40B4-BE49-F238E27FC236}">
                <a16:creationId xmlns:a16="http://schemas.microsoft.com/office/drawing/2014/main" id="{FA0F02FF-119E-4422-9016-FE786F3BD69B}"/>
              </a:ext>
            </a:extLst>
          </p:cNvPr>
          <p:cNvSpPr>
            <a:spLocks noGrp="1"/>
          </p:cNvSpPr>
          <p:nvPr>
            <p:ph type="ftr" sz="quarter" idx="11"/>
          </p:nvPr>
        </p:nvSpPr>
        <p:spPr>
          <a:xfrm>
            <a:off x="4038600" y="6423030"/>
            <a:ext cx="4142678" cy="318051"/>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97A6CABA-1C44-4362-9082-DE8EFD95741D}"/>
              </a:ext>
            </a:extLst>
          </p:cNvPr>
          <p:cNvSpPr>
            <a:spLocks noGrp="1"/>
          </p:cNvSpPr>
          <p:nvPr>
            <p:ph type="sldNum" sz="quarter" idx="12"/>
          </p:nvPr>
        </p:nvSpPr>
        <p:spPr/>
        <p:txBody>
          <a:bodyPr/>
          <a:lstStyle/>
          <a:p>
            <a:fld id="{4904E3FC-11C7-423E-9938-3F007D066D89}" type="slidenum">
              <a:rPr lang="en-US" smtClean="0"/>
              <a:t>‹#›</a:t>
            </a:fld>
            <a:endParaRPr lang="en-US"/>
          </a:p>
        </p:txBody>
      </p:sp>
    </p:spTree>
    <p:extLst>
      <p:ext uri="{BB962C8B-B14F-4D97-AF65-F5344CB8AC3E}">
        <p14:creationId xmlns:p14="http://schemas.microsoft.com/office/powerpoint/2010/main" val="221230704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8A9335-7109-4617-AFCD-FF571A44F33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031473A5-95E3-498A-9977-FDDD01B3113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95A11660-C335-431A-A1D9-ADF7D283B19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6" name="Footer Placeholder 5">
            <a:extLst>
              <a:ext uri="{FF2B5EF4-FFF2-40B4-BE49-F238E27FC236}">
                <a16:creationId xmlns:a16="http://schemas.microsoft.com/office/drawing/2014/main" id="{59653CF0-91F2-481D-BE1C-25249132210D}"/>
              </a:ext>
            </a:extLst>
          </p:cNvPr>
          <p:cNvSpPr>
            <a:spLocks noGrp="1"/>
          </p:cNvSpPr>
          <p:nvPr>
            <p:ph type="ftr" sz="quarter" idx="11"/>
          </p:nvPr>
        </p:nvSpPr>
        <p:spPr>
          <a:xfrm>
            <a:off x="4038600" y="6423030"/>
            <a:ext cx="4142678" cy="318051"/>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ADD99D8B-B5B9-4840-8CD8-39A533254199}"/>
              </a:ext>
            </a:extLst>
          </p:cNvPr>
          <p:cNvSpPr>
            <a:spLocks noGrp="1"/>
          </p:cNvSpPr>
          <p:nvPr>
            <p:ph type="sldNum" sz="quarter" idx="12"/>
          </p:nvPr>
        </p:nvSpPr>
        <p:spPr/>
        <p:txBody>
          <a:bodyPr/>
          <a:lstStyle/>
          <a:p>
            <a:fld id="{4904E3FC-11C7-423E-9938-3F007D066D89}" type="slidenum">
              <a:rPr lang="en-US" smtClean="0"/>
              <a:t>‹#›</a:t>
            </a:fld>
            <a:endParaRPr lang="en-US"/>
          </a:p>
        </p:txBody>
      </p:sp>
    </p:spTree>
    <p:extLst>
      <p:ext uri="{BB962C8B-B14F-4D97-AF65-F5344CB8AC3E}">
        <p14:creationId xmlns:p14="http://schemas.microsoft.com/office/powerpoint/2010/main" val="165610916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image" Target="../media/image3.jp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4.jp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3240B96-94E7-4E50-8C51-84B78274FE51}"/>
              </a:ext>
            </a:extLst>
          </p:cNvPr>
          <p:cNvSpPr>
            <a:spLocks noGrp="1"/>
          </p:cNvSpPr>
          <p:nvPr>
            <p:ph type="title"/>
          </p:nvPr>
        </p:nvSpPr>
        <p:spPr>
          <a:xfrm>
            <a:off x="852138" y="271240"/>
            <a:ext cx="10515600" cy="747935"/>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D82A54B0-4496-4F1E-BCBF-39178242E820}"/>
              </a:ext>
            </a:extLst>
          </p:cNvPr>
          <p:cNvSpPr>
            <a:spLocks noGrp="1"/>
          </p:cNvSpPr>
          <p:nvPr>
            <p:ph type="body" idx="1"/>
          </p:nvPr>
        </p:nvSpPr>
        <p:spPr>
          <a:xfrm>
            <a:off x="838200" y="1077538"/>
            <a:ext cx="10515600" cy="4699375"/>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43CB3707-7C36-4ED3-ADCC-1CCA01F32423}"/>
              </a:ext>
            </a:extLst>
          </p:cNvPr>
          <p:cNvSpPr>
            <a:spLocks noGrp="1"/>
          </p:cNvSpPr>
          <p:nvPr>
            <p:ph type="dt" sz="half" idx="2"/>
          </p:nvPr>
        </p:nvSpPr>
        <p:spPr>
          <a:xfrm>
            <a:off x="240154" y="6523994"/>
            <a:ext cx="2761785" cy="318051"/>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US" dirty="0"/>
              <a:t>Date updated</a:t>
            </a:r>
          </a:p>
        </p:txBody>
      </p:sp>
      <p:sp>
        <p:nvSpPr>
          <p:cNvPr id="6" name="Slide Number Placeholder 5">
            <a:extLst>
              <a:ext uri="{FF2B5EF4-FFF2-40B4-BE49-F238E27FC236}">
                <a16:creationId xmlns:a16="http://schemas.microsoft.com/office/drawing/2014/main" id="{BE510251-B45C-4636-BD61-2EF8266053C6}"/>
              </a:ext>
            </a:extLst>
          </p:cNvPr>
          <p:cNvSpPr>
            <a:spLocks noGrp="1"/>
          </p:cNvSpPr>
          <p:nvPr>
            <p:ph type="sldNum" sz="quarter" idx="4"/>
          </p:nvPr>
        </p:nvSpPr>
        <p:spPr>
          <a:xfrm>
            <a:off x="9199979" y="6515331"/>
            <a:ext cx="2743200" cy="315911"/>
          </a:xfrm>
          <a:prstGeom prst="rect">
            <a:avLst/>
          </a:prstGeom>
        </p:spPr>
        <p:txBody>
          <a:bodyPr vert="horz" lIns="91440" tIns="45720" rIns="91440" bIns="45720" rtlCol="0" anchor="ctr"/>
          <a:lstStyle>
            <a:lvl1pPr algn="r">
              <a:defRPr sz="1200">
                <a:solidFill>
                  <a:schemeClr val="tx1">
                    <a:tint val="75000"/>
                  </a:schemeClr>
                </a:solidFill>
              </a:defRPr>
            </a:lvl1pPr>
          </a:lstStyle>
          <a:p>
            <a:fld id="{4904E3FC-11C7-423E-9938-3F007D066D89}" type="slidenum">
              <a:rPr lang="en-US" smtClean="0"/>
              <a:t>‹#›</a:t>
            </a:fld>
            <a:endParaRPr lang="en-US"/>
          </a:p>
        </p:txBody>
      </p:sp>
      <p:pic>
        <p:nvPicPr>
          <p:cNvPr id="8" name="Picture 7" descr="A picture containing drawing&#10;&#10;Description automatically generated">
            <a:extLst>
              <a:ext uri="{FF2B5EF4-FFF2-40B4-BE49-F238E27FC236}">
                <a16:creationId xmlns:a16="http://schemas.microsoft.com/office/drawing/2014/main" id="{C17668DE-5A18-4419-B23F-67A4E2A0B134}"/>
              </a:ext>
            </a:extLst>
          </p:cNvPr>
          <p:cNvPicPr>
            <a:picLocks noChangeAspect="1"/>
          </p:cNvPicPr>
          <p:nvPr userDrawn="1"/>
        </p:nvPicPr>
        <p:blipFill>
          <a:blip r:embed="rId19">
            <a:alphaModFix amt="70000"/>
            <a:extLst>
              <a:ext uri="{28A0092B-C50C-407E-A947-70E740481C1C}">
                <a14:useLocalDpi xmlns:a14="http://schemas.microsoft.com/office/drawing/2010/main"/>
              </a:ext>
            </a:extLst>
          </a:blip>
          <a:stretch>
            <a:fillRect/>
          </a:stretch>
        </p:blipFill>
        <p:spPr>
          <a:xfrm>
            <a:off x="5668800" y="6442401"/>
            <a:ext cx="885825" cy="355623"/>
          </a:xfrm>
          <a:prstGeom prst="rect">
            <a:avLst/>
          </a:prstGeom>
        </p:spPr>
      </p:pic>
      <p:sp>
        <p:nvSpPr>
          <p:cNvPr id="11" name="Rectangle 10">
            <a:extLst>
              <a:ext uri="{FF2B5EF4-FFF2-40B4-BE49-F238E27FC236}">
                <a16:creationId xmlns:a16="http://schemas.microsoft.com/office/drawing/2014/main" id="{0AC3A19E-771E-4A46-A26E-80E887073700}"/>
              </a:ext>
            </a:extLst>
          </p:cNvPr>
          <p:cNvSpPr/>
          <p:nvPr userDrawn="1"/>
        </p:nvSpPr>
        <p:spPr>
          <a:xfrm>
            <a:off x="4958509" y="6440088"/>
            <a:ext cx="1183337" cy="276999"/>
          </a:xfrm>
          <a:prstGeom prst="rect">
            <a:avLst/>
          </a:prstGeom>
        </p:spPr>
        <p:txBody>
          <a:bodyPr wrap="none">
            <a:spAutoFit/>
          </a:bodyPr>
          <a:lstStyle/>
          <a:p>
            <a:r>
              <a:rPr lang="en-US" sz="1200" dirty="0">
                <a:solidFill>
                  <a:schemeClr val="tx1">
                    <a:lumMod val="65000"/>
                    <a:lumOff val="35000"/>
                  </a:schemeClr>
                </a:solidFill>
                <a:latin typeface="+mj-lt"/>
              </a:rPr>
              <a:t>	 </a:t>
            </a:r>
          </a:p>
        </p:txBody>
      </p:sp>
      <p:pic>
        <p:nvPicPr>
          <p:cNvPr id="7" name="Picture 6" descr="A close up of a logo&#10;&#10;Description automatically generated">
            <a:extLst>
              <a:ext uri="{FF2B5EF4-FFF2-40B4-BE49-F238E27FC236}">
                <a16:creationId xmlns:a16="http://schemas.microsoft.com/office/drawing/2014/main" id="{165C74ED-9C42-4384-B346-5748653FE4A7}"/>
              </a:ext>
            </a:extLst>
          </p:cNvPr>
          <p:cNvPicPr>
            <a:picLocks noChangeAspect="1"/>
          </p:cNvPicPr>
          <p:nvPr userDrawn="1"/>
        </p:nvPicPr>
        <p:blipFill>
          <a:blip r:embed="rId20">
            <a:alphaModFix amt="3000"/>
            <a:extLst>
              <a:ext uri="{28A0092B-C50C-407E-A947-70E740481C1C}">
                <a14:useLocalDpi xmlns:a14="http://schemas.microsoft.com/office/drawing/2010/main"/>
              </a:ext>
            </a:extLst>
          </a:blip>
          <a:stretch>
            <a:fillRect/>
          </a:stretch>
        </p:blipFill>
        <p:spPr>
          <a:xfrm>
            <a:off x="2925157" y="102276"/>
            <a:ext cx="6369563" cy="6131566"/>
          </a:xfrm>
          <a:prstGeom prst="rect">
            <a:avLst/>
          </a:prstGeom>
        </p:spPr>
      </p:pic>
      <p:pic>
        <p:nvPicPr>
          <p:cNvPr id="15" name="Picture 14">
            <a:extLst>
              <a:ext uri="{FF2B5EF4-FFF2-40B4-BE49-F238E27FC236}">
                <a16:creationId xmlns:a16="http://schemas.microsoft.com/office/drawing/2014/main" id="{4B59B77A-BC20-465C-A8BC-6BC6F7F810C7}"/>
              </a:ext>
            </a:extLst>
          </p:cNvPr>
          <p:cNvPicPr>
            <a:picLocks noChangeAspect="1"/>
          </p:cNvPicPr>
          <p:nvPr userDrawn="1"/>
        </p:nvPicPr>
        <p:blipFill>
          <a:blip r:embed="rId21">
            <a:extLst>
              <a:ext uri="{28A0092B-C50C-407E-A947-70E740481C1C}">
                <a14:useLocalDpi xmlns:a14="http://schemas.microsoft.com/office/drawing/2010/main"/>
              </a:ext>
            </a:extLst>
          </a:blip>
          <a:stretch>
            <a:fillRect/>
          </a:stretch>
        </p:blipFill>
        <p:spPr>
          <a:xfrm>
            <a:off x="0" y="6834307"/>
            <a:ext cx="12192000" cy="71812"/>
          </a:xfrm>
          <a:prstGeom prst="rect">
            <a:avLst/>
          </a:prstGeom>
        </p:spPr>
      </p:pic>
      <p:pic>
        <p:nvPicPr>
          <p:cNvPr id="23" name="Picture 22">
            <a:extLst>
              <a:ext uri="{FF2B5EF4-FFF2-40B4-BE49-F238E27FC236}">
                <a16:creationId xmlns:a16="http://schemas.microsoft.com/office/drawing/2014/main" id="{75F9CBFF-D728-4BB5-827B-45429829D3A4}"/>
              </a:ext>
            </a:extLst>
          </p:cNvPr>
          <p:cNvPicPr>
            <a:picLocks noChangeAspect="1"/>
          </p:cNvPicPr>
          <p:nvPr userDrawn="1"/>
        </p:nvPicPr>
        <p:blipFill>
          <a:blip r:embed="rId22">
            <a:extLst>
              <a:ext uri="{28A0092B-C50C-407E-A947-70E740481C1C}">
                <a14:useLocalDpi xmlns:a14="http://schemas.microsoft.com/office/drawing/2010/main"/>
              </a:ext>
            </a:extLst>
          </a:blip>
          <a:stretch>
            <a:fillRect/>
          </a:stretch>
        </p:blipFill>
        <p:spPr>
          <a:xfrm>
            <a:off x="0" y="-39418"/>
            <a:ext cx="12192000" cy="67056"/>
          </a:xfrm>
          <a:prstGeom prst="rect">
            <a:avLst/>
          </a:prstGeom>
        </p:spPr>
      </p:pic>
    </p:spTree>
    <p:extLst>
      <p:ext uri="{BB962C8B-B14F-4D97-AF65-F5344CB8AC3E}">
        <p14:creationId xmlns:p14="http://schemas.microsoft.com/office/powerpoint/2010/main" val="235136163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728" r:id="rId12"/>
    <p:sldLayoutId id="2147483730" r:id="rId13"/>
    <p:sldLayoutId id="2147483731" r:id="rId14"/>
    <p:sldLayoutId id="2147483681" r:id="rId15"/>
    <p:sldLayoutId id="2147483727" r:id="rId16"/>
    <p:sldLayoutId id="2147483726" r:id="rId17"/>
  </p:sldLayoutIdLst>
  <p:hf hdr="0" ftr="0"/>
  <p:txStyles>
    <p:titleStyle>
      <a:lvl1pPr algn="ctr" defTabSz="914400" rtl="0" eaLnBrk="1" latinLnBrk="0" hangingPunct="1">
        <a:lnSpc>
          <a:spcPct val="90000"/>
        </a:lnSpc>
        <a:spcBef>
          <a:spcPct val="0"/>
        </a:spcBef>
        <a:buNone/>
        <a:defRPr sz="4800" kern="1200">
          <a:solidFill>
            <a:srgbClr val="822570"/>
          </a:solidFill>
          <a:latin typeface="Oswald" panose="02000503000000000000" pitchFamily="2" charset="0"/>
          <a:ea typeface="+mj-ea"/>
          <a:cs typeface="+mj-cs"/>
        </a:defRPr>
      </a:lvl1pPr>
    </p:titleStyle>
    <p:bodyStyle>
      <a:lvl1pPr marL="342900" indent="-342900" algn="l" defTabSz="914400" rtl="0" eaLnBrk="1" latinLnBrk="0" hangingPunct="1">
        <a:lnSpc>
          <a:spcPct val="100000"/>
        </a:lnSpc>
        <a:spcBef>
          <a:spcPts val="1000"/>
        </a:spcBef>
        <a:buFont typeface="Arial" panose="020B0604020202020204" pitchFamily="34" charset="0"/>
        <a:buChar char="•"/>
        <a:defRPr sz="3600" kern="1200">
          <a:solidFill>
            <a:schemeClr val="tx1"/>
          </a:solidFill>
          <a:latin typeface="Oswald" panose="02000503000000000000" pitchFamily="2" charset="0"/>
          <a:ea typeface="+mn-ea"/>
          <a:cs typeface="+mn-cs"/>
        </a:defRPr>
      </a:lvl1pPr>
      <a:lvl2pPr marL="685800" indent="-228600" algn="l" defTabSz="914400" rtl="0" eaLnBrk="1" latinLnBrk="0" hangingPunct="1">
        <a:lnSpc>
          <a:spcPct val="100000"/>
        </a:lnSpc>
        <a:spcBef>
          <a:spcPts val="500"/>
        </a:spcBef>
        <a:buFont typeface="Arial" panose="020B0604020202020204" pitchFamily="34" charset="0"/>
        <a:buChar char="•"/>
        <a:defRPr sz="3500" kern="1200">
          <a:solidFill>
            <a:schemeClr val="tx1"/>
          </a:solidFill>
          <a:latin typeface="+mj-lt"/>
          <a:ea typeface="+mn-ea"/>
          <a:cs typeface="+mn-cs"/>
        </a:defRPr>
      </a:lvl2pPr>
      <a:lvl3pPr marL="1143000" indent="-228600" algn="l" defTabSz="914400" rtl="0" eaLnBrk="1" latinLnBrk="0" hangingPunct="1">
        <a:lnSpc>
          <a:spcPct val="100000"/>
        </a:lnSpc>
        <a:spcBef>
          <a:spcPts val="500"/>
        </a:spcBef>
        <a:buFont typeface="Arial" panose="020B0604020202020204" pitchFamily="34" charset="0"/>
        <a:buChar char="•"/>
        <a:defRPr sz="2800" kern="1200">
          <a:solidFill>
            <a:schemeClr val="tx1"/>
          </a:solidFill>
          <a:latin typeface="+mj-lt"/>
          <a:ea typeface="+mn-ea"/>
          <a:cs typeface="+mn-cs"/>
        </a:defRPr>
      </a:lvl3pPr>
      <a:lvl4pPr marL="1600200" indent="-228600" algn="l" defTabSz="914400" rtl="0" eaLnBrk="1" latinLnBrk="0" hangingPunct="1">
        <a:lnSpc>
          <a:spcPct val="100000"/>
        </a:lnSpc>
        <a:spcBef>
          <a:spcPts val="500"/>
        </a:spcBef>
        <a:buFont typeface="Arial" panose="020B0604020202020204" pitchFamily="34" charset="0"/>
        <a:buChar char="•"/>
        <a:defRPr sz="2200" kern="1200">
          <a:solidFill>
            <a:schemeClr val="tx1"/>
          </a:solidFill>
          <a:latin typeface="+mn-lt"/>
          <a:ea typeface="+mn-ea"/>
          <a:cs typeface="+mn-cs"/>
        </a:defRPr>
      </a:lvl4pPr>
      <a:lvl5pPr marL="2057400" indent="-228600" algn="l" defTabSz="914400" rtl="0" eaLnBrk="1" latinLnBrk="0" hangingPunct="1">
        <a:lnSpc>
          <a:spcPct val="100000"/>
        </a:lnSpc>
        <a:spcBef>
          <a:spcPts val="5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7.jpeg"/><Relationship Id="rId4" Type="http://schemas.openxmlformats.org/officeDocument/2006/relationships/image" Target="../media/image6.jpe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12.xml"/><Relationship Id="rId1" Type="http://schemas.openxmlformats.org/officeDocument/2006/relationships/themeOverride" Target="../theme/themeOverride1.xml"/><Relationship Id="rId4" Type="http://schemas.openxmlformats.org/officeDocument/2006/relationships/image" Target="../media/image10.jpeg"/></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13.xml"/><Relationship Id="rId1" Type="http://schemas.openxmlformats.org/officeDocument/2006/relationships/themeOverride" Target="../theme/themeOverride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14.xml"/><Relationship Id="rId1" Type="http://schemas.openxmlformats.org/officeDocument/2006/relationships/themeOverride" Target="../theme/themeOverride3.xml"/><Relationship Id="rId4" Type="http://schemas.openxmlformats.org/officeDocument/2006/relationships/image" Target="../media/image11.png"/></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12.xml"/><Relationship Id="rId1" Type="http://schemas.openxmlformats.org/officeDocument/2006/relationships/themeOverride" Target="../theme/themeOverride4.xml"/><Relationship Id="rId5" Type="http://schemas.microsoft.com/office/2007/relationships/hdphoto" Target="../media/hdphoto1.wdp"/><Relationship Id="rId4" Type="http://schemas.openxmlformats.org/officeDocument/2006/relationships/image" Target="../media/image13.jpeg"/></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12.xml"/><Relationship Id="rId1" Type="http://schemas.openxmlformats.org/officeDocument/2006/relationships/themeOverride" Target="../theme/themeOverride5.xml"/><Relationship Id="rId4" Type="http://schemas.openxmlformats.org/officeDocument/2006/relationships/image" Target="../media/image14.png"/></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12.xml"/><Relationship Id="rId1" Type="http://schemas.openxmlformats.org/officeDocument/2006/relationships/themeOverride" Target="../theme/themeOverride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FD4B35-C2BB-45C5-9215-7D3A31125BA7}"/>
              </a:ext>
            </a:extLst>
          </p:cNvPr>
          <p:cNvSpPr>
            <a:spLocks noGrp="1"/>
          </p:cNvSpPr>
          <p:nvPr>
            <p:ph type="title"/>
          </p:nvPr>
        </p:nvSpPr>
        <p:spPr>
          <a:xfrm>
            <a:off x="3881888" y="361873"/>
            <a:ext cx="7815532" cy="2336722"/>
          </a:xfrm>
        </p:spPr>
        <p:txBody>
          <a:bodyPr>
            <a:noAutofit/>
          </a:bodyPr>
          <a:lstStyle/>
          <a:p>
            <a:r>
              <a:rPr lang="en-US" sz="3600" dirty="0">
                <a:solidFill>
                  <a:srgbClr val="822570"/>
                </a:solidFill>
                <a:latin typeface="Cambria"/>
                <a:ea typeface="Cambria"/>
              </a:rPr>
              <a:t>Hand Hygiene for Healthcare Workers</a:t>
            </a:r>
          </a:p>
        </p:txBody>
      </p:sp>
      <p:pic>
        <p:nvPicPr>
          <p:cNvPr id="9" name="Content Placeholder 8">
            <a:extLst>
              <a:ext uri="{FF2B5EF4-FFF2-40B4-BE49-F238E27FC236}">
                <a16:creationId xmlns:a16="http://schemas.microsoft.com/office/drawing/2014/main" id="{CF142FFD-D939-4D18-8F54-5B6C6E11E90E}"/>
              </a:ext>
            </a:extLst>
          </p:cNvPr>
          <p:cNvPicPr>
            <a:picLocks noGrp="1" noChangeAspect="1"/>
          </p:cNvPicPr>
          <p:nvPr>
            <p:ph idx="1"/>
          </p:nvPr>
        </p:nvPicPr>
        <p:blipFill>
          <a:blip r:embed="rId3">
            <a:extLst>
              <a:ext uri="{28A0092B-C50C-407E-A947-70E740481C1C}">
                <a14:useLocalDpi xmlns:a14="http://schemas.microsoft.com/office/drawing/2010/main"/>
              </a:ext>
            </a:extLst>
          </a:blip>
          <a:srcRect/>
          <a:stretch/>
        </p:blipFill>
        <p:spPr>
          <a:xfrm>
            <a:off x="604337" y="313323"/>
            <a:ext cx="2779542" cy="3209033"/>
          </a:xfrm>
        </p:spPr>
      </p:pic>
      <p:sp>
        <p:nvSpPr>
          <p:cNvPr id="4" name="Date Placeholder 3">
            <a:extLst>
              <a:ext uri="{FF2B5EF4-FFF2-40B4-BE49-F238E27FC236}">
                <a16:creationId xmlns:a16="http://schemas.microsoft.com/office/drawing/2014/main" id="{69ACE484-6EB6-4EB1-BAC8-F86F96CE1CE0}"/>
              </a:ext>
            </a:extLst>
          </p:cNvPr>
          <p:cNvSpPr>
            <a:spLocks noGrp="1"/>
          </p:cNvSpPr>
          <p:nvPr>
            <p:ph type="dt" sz="half" idx="10"/>
          </p:nvPr>
        </p:nvSpPr>
        <p:spPr>
          <a:xfrm>
            <a:off x="374492" y="6515331"/>
            <a:ext cx="2761785" cy="318051"/>
          </a:xfrm>
        </p:spPr>
        <p:txBody>
          <a:bodyPr/>
          <a:lstStyle/>
          <a:p>
            <a:r>
              <a:rPr lang="en-US" dirty="0"/>
              <a:t>Date updated</a:t>
            </a:r>
          </a:p>
        </p:txBody>
      </p:sp>
      <p:sp>
        <p:nvSpPr>
          <p:cNvPr id="5" name="Slide Number Placeholder 4">
            <a:extLst>
              <a:ext uri="{FF2B5EF4-FFF2-40B4-BE49-F238E27FC236}">
                <a16:creationId xmlns:a16="http://schemas.microsoft.com/office/drawing/2014/main" id="{289E3547-3C66-45FC-AACB-4099728FA913}"/>
              </a:ext>
            </a:extLst>
          </p:cNvPr>
          <p:cNvSpPr>
            <a:spLocks noGrp="1"/>
          </p:cNvSpPr>
          <p:nvPr>
            <p:ph type="sldNum" sz="quarter" idx="12"/>
          </p:nvPr>
        </p:nvSpPr>
        <p:spPr/>
        <p:txBody>
          <a:bodyPr/>
          <a:lstStyle/>
          <a:p>
            <a:fld id="{4904E3FC-11C7-423E-9938-3F007D066D89}" type="slidenum">
              <a:rPr lang="en-US" smtClean="0"/>
              <a:t>1</a:t>
            </a:fld>
            <a:endParaRPr lang="en-US" dirty="0"/>
          </a:p>
        </p:txBody>
      </p:sp>
      <p:pic>
        <p:nvPicPr>
          <p:cNvPr id="3" name="Picture 2">
            <a:extLst>
              <a:ext uri="{FF2B5EF4-FFF2-40B4-BE49-F238E27FC236}">
                <a16:creationId xmlns:a16="http://schemas.microsoft.com/office/drawing/2014/main" id="{F03DCE5A-2279-5E97-1062-6E38D618BB3F}"/>
              </a:ext>
            </a:extLst>
          </p:cNvPr>
          <p:cNvPicPr>
            <a:picLocks noChangeAspect="1"/>
          </p:cNvPicPr>
          <p:nvPr/>
        </p:nvPicPr>
        <p:blipFill>
          <a:blip r:embed="rId4">
            <a:extLst>
              <a:ext uri="{28A0092B-C50C-407E-A947-70E740481C1C}">
                <a14:useLocalDpi xmlns:a14="http://schemas.microsoft.com/office/drawing/2010/main"/>
              </a:ext>
            </a:extLst>
          </a:blip>
          <a:srcRect/>
          <a:stretch/>
        </p:blipFill>
        <p:spPr>
          <a:xfrm>
            <a:off x="9077773" y="3833712"/>
            <a:ext cx="2194100" cy="1952613"/>
          </a:xfrm>
          <a:prstGeom prst="rect">
            <a:avLst/>
          </a:prstGeom>
          <a:ln w="38100">
            <a:solidFill>
              <a:schemeClr val="tx1"/>
            </a:solidFill>
          </a:ln>
        </p:spPr>
      </p:pic>
      <p:pic>
        <p:nvPicPr>
          <p:cNvPr id="14" name="Picture 13">
            <a:extLst>
              <a:ext uri="{FF2B5EF4-FFF2-40B4-BE49-F238E27FC236}">
                <a16:creationId xmlns:a16="http://schemas.microsoft.com/office/drawing/2014/main" id="{BDFFF078-9A4F-77AD-B7B4-4301DD744AC8}"/>
              </a:ext>
            </a:extLst>
          </p:cNvPr>
          <p:cNvPicPr>
            <a:picLocks noChangeAspect="1"/>
          </p:cNvPicPr>
          <p:nvPr/>
        </p:nvPicPr>
        <p:blipFill>
          <a:blip r:embed="rId5">
            <a:extLst>
              <a:ext uri="{28A0092B-C50C-407E-A947-70E740481C1C}">
                <a14:useLocalDpi xmlns:a14="http://schemas.microsoft.com/office/drawing/2010/main"/>
              </a:ext>
            </a:extLst>
          </a:blip>
          <a:srcRect/>
          <a:stretch/>
        </p:blipFill>
        <p:spPr>
          <a:xfrm>
            <a:off x="6204010" y="3833712"/>
            <a:ext cx="2499024" cy="1952613"/>
          </a:xfrm>
          <a:prstGeom prst="rect">
            <a:avLst/>
          </a:prstGeom>
          <a:ln w="38100">
            <a:solidFill>
              <a:schemeClr val="tx1"/>
            </a:solidFill>
          </a:ln>
        </p:spPr>
      </p:pic>
      <p:pic>
        <p:nvPicPr>
          <p:cNvPr id="8" name="Picture 7">
            <a:extLst>
              <a:ext uri="{FF2B5EF4-FFF2-40B4-BE49-F238E27FC236}">
                <a16:creationId xmlns:a16="http://schemas.microsoft.com/office/drawing/2014/main" id="{D81295E2-CD1F-FB9E-4B7E-C44B2EE3EC3D}"/>
              </a:ext>
            </a:extLst>
          </p:cNvPr>
          <p:cNvPicPr>
            <a:picLocks noChangeAspect="1"/>
          </p:cNvPicPr>
          <p:nvPr/>
        </p:nvPicPr>
        <p:blipFill>
          <a:blip r:embed="rId6"/>
          <a:stretch>
            <a:fillRect/>
          </a:stretch>
        </p:blipFill>
        <p:spPr>
          <a:xfrm>
            <a:off x="3662043" y="3833712"/>
            <a:ext cx="2167552" cy="1952613"/>
          </a:xfrm>
          <a:prstGeom prst="rect">
            <a:avLst/>
          </a:prstGeom>
          <a:ln w="38100">
            <a:solidFill>
              <a:schemeClr val="tx1"/>
            </a:solidFill>
          </a:ln>
        </p:spPr>
      </p:pic>
    </p:spTree>
    <p:extLst>
      <p:ext uri="{BB962C8B-B14F-4D97-AF65-F5344CB8AC3E}">
        <p14:creationId xmlns:p14="http://schemas.microsoft.com/office/powerpoint/2010/main" val="216674716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16BAD3D-203B-2F97-AA73-DB76F95F6FA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3BDD819-9C2A-44BB-CCDA-30A57571253B}"/>
              </a:ext>
            </a:extLst>
          </p:cNvPr>
          <p:cNvSpPr>
            <a:spLocks noGrp="1"/>
          </p:cNvSpPr>
          <p:nvPr>
            <p:ph type="title"/>
          </p:nvPr>
        </p:nvSpPr>
        <p:spPr>
          <a:xfrm>
            <a:off x="670985" y="1003400"/>
            <a:ext cx="10850033" cy="727076"/>
          </a:xfrm>
        </p:spPr>
        <p:txBody>
          <a:bodyPr>
            <a:normAutofit fontScale="90000"/>
          </a:bodyPr>
          <a:lstStyle/>
          <a:p>
            <a:r>
              <a:rPr lang="en-US" noProof="0" dirty="0">
                <a:latin typeface="Cambria" panose="02040503050406030204" pitchFamily="18" charset="0"/>
                <a:ea typeface="Cambria" panose="02040503050406030204" pitchFamily="18" charset="0"/>
              </a:rPr>
              <a:t>Gloving</a:t>
            </a:r>
          </a:p>
        </p:txBody>
      </p:sp>
      <p:sp>
        <p:nvSpPr>
          <p:cNvPr id="4" name="TextBox 3">
            <a:extLst>
              <a:ext uri="{FF2B5EF4-FFF2-40B4-BE49-F238E27FC236}">
                <a16:creationId xmlns:a16="http://schemas.microsoft.com/office/drawing/2014/main" id="{C8C41717-EF80-11A7-4604-33CAE2F99D95}"/>
              </a:ext>
            </a:extLst>
          </p:cNvPr>
          <p:cNvSpPr txBox="1"/>
          <p:nvPr/>
        </p:nvSpPr>
        <p:spPr>
          <a:xfrm>
            <a:off x="954742" y="2030506"/>
            <a:ext cx="10408024" cy="3752822"/>
          </a:xfrm>
          <a:prstGeom prst="rect">
            <a:avLst/>
          </a:prstGeom>
          <a:noFill/>
        </p:spPr>
        <p:txBody>
          <a:bodyPr wrap="square" rtlCol="0">
            <a:spAutoFit/>
          </a:bodyPr>
          <a:lstStyle/>
          <a:p>
            <a:pPr marL="571500" indent="-571500">
              <a:lnSpc>
                <a:spcPct val="85000"/>
              </a:lnSpc>
              <a:spcBef>
                <a:spcPct val="50000"/>
              </a:spcBef>
              <a:buFont typeface="Arial" panose="020B0604020202020204" pitchFamily="34" charset="0"/>
              <a:buChar char="•"/>
            </a:pPr>
            <a:r>
              <a:rPr lang="en-US" altLang="en-US" sz="3600" dirty="0"/>
              <a:t>Wear gloves when contact with blood or other potentially infectious materials is possible </a:t>
            </a:r>
          </a:p>
          <a:p>
            <a:pPr marL="571500" indent="-571500">
              <a:lnSpc>
                <a:spcPct val="85000"/>
              </a:lnSpc>
              <a:spcBef>
                <a:spcPct val="50000"/>
              </a:spcBef>
              <a:buFont typeface="Arial" panose="020B0604020202020204" pitchFamily="34" charset="0"/>
              <a:buChar char="•"/>
            </a:pPr>
            <a:r>
              <a:rPr lang="en-US" altLang="en-US" sz="3600" dirty="0"/>
              <a:t>Remove gloves after caring for a patient</a:t>
            </a:r>
          </a:p>
          <a:p>
            <a:pPr marL="571500" indent="-571500">
              <a:lnSpc>
                <a:spcPct val="85000"/>
              </a:lnSpc>
              <a:spcBef>
                <a:spcPct val="50000"/>
              </a:spcBef>
              <a:buFont typeface="Arial" panose="020B0604020202020204" pitchFamily="34" charset="0"/>
              <a:buChar char="•"/>
            </a:pPr>
            <a:r>
              <a:rPr lang="en-US" altLang="en-US" sz="3600" dirty="0"/>
              <a:t>Do not wear the same pair of gloves for the care of more than one patient</a:t>
            </a:r>
          </a:p>
          <a:p>
            <a:pPr marL="571500" indent="-571500">
              <a:lnSpc>
                <a:spcPct val="85000"/>
              </a:lnSpc>
              <a:spcBef>
                <a:spcPct val="50000"/>
              </a:spcBef>
              <a:buFont typeface="Arial" panose="020B0604020202020204" pitchFamily="34" charset="0"/>
              <a:buChar char="•"/>
            </a:pPr>
            <a:r>
              <a:rPr lang="en-US" altLang="en-US" sz="3600" dirty="0"/>
              <a:t>Do not wash gloves</a:t>
            </a:r>
          </a:p>
        </p:txBody>
      </p:sp>
      <p:sp>
        <p:nvSpPr>
          <p:cNvPr id="7" name="TextBox 6">
            <a:extLst>
              <a:ext uri="{FF2B5EF4-FFF2-40B4-BE49-F238E27FC236}">
                <a16:creationId xmlns:a16="http://schemas.microsoft.com/office/drawing/2014/main" id="{76A66298-3441-F24C-EAD0-7477A22DC897}"/>
              </a:ext>
            </a:extLst>
          </p:cNvPr>
          <p:cNvSpPr txBox="1"/>
          <p:nvPr/>
        </p:nvSpPr>
        <p:spPr>
          <a:xfrm>
            <a:off x="1465729" y="5903259"/>
            <a:ext cx="9897037" cy="646331"/>
          </a:xfrm>
          <a:prstGeom prst="rect">
            <a:avLst/>
          </a:prstGeom>
          <a:noFill/>
        </p:spPr>
        <p:txBody>
          <a:bodyPr wrap="square" rtlCol="0">
            <a:spAutoFit/>
          </a:bodyPr>
          <a:lstStyle/>
          <a:p>
            <a:r>
              <a:rPr lang="en-US" altLang="en-US" sz="1800" b="0" dirty="0">
                <a:solidFill>
                  <a:srgbClr val="B2B2B2"/>
                </a:solidFill>
                <a:latin typeface="Arial" charset="0"/>
              </a:rPr>
              <a:t>Guideline for Hand Hygiene in Health-care Settings.  </a:t>
            </a:r>
            <a:r>
              <a:rPr lang="en-US" altLang="en-US" sz="1800" b="0" i="1" dirty="0">
                <a:solidFill>
                  <a:srgbClr val="B2B2B2"/>
                </a:solidFill>
                <a:latin typeface="Arial" charset="0"/>
              </a:rPr>
              <a:t>MMWR 2002</a:t>
            </a:r>
            <a:r>
              <a:rPr lang="en-US" altLang="en-US" sz="1800" b="0" dirty="0">
                <a:solidFill>
                  <a:srgbClr val="B2B2B2"/>
                </a:solidFill>
                <a:latin typeface="Arial" charset="0"/>
              </a:rPr>
              <a:t>; vol. 51, no. RR-16.</a:t>
            </a:r>
          </a:p>
          <a:p>
            <a:endParaRPr lang="en-US" dirty="0"/>
          </a:p>
        </p:txBody>
      </p:sp>
    </p:spTree>
    <p:extLst>
      <p:ext uri="{BB962C8B-B14F-4D97-AF65-F5344CB8AC3E}">
        <p14:creationId xmlns:p14="http://schemas.microsoft.com/office/powerpoint/2010/main" val="33516365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9A77028C-58C1-B0AE-ACE2-0C8099A1F3EA}"/>
              </a:ext>
            </a:extLst>
          </p:cNvPr>
          <p:cNvSpPr>
            <a:spLocks noGrp="1"/>
          </p:cNvSpPr>
          <p:nvPr>
            <p:ph type="title"/>
          </p:nvPr>
        </p:nvSpPr>
        <p:spPr/>
        <p:txBody>
          <a:bodyPr>
            <a:normAutofit fontScale="90000"/>
          </a:bodyPr>
          <a:lstStyle/>
          <a:p>
            <a:r>
              <a:rPr lang="en-US" dirty="0"/>
              <a:t>Hand Hygiene Summary </a:t>
            </a:r>
          </a:p>
        </p:txBody>
      </p:sp>
      <p:sp>
        <p:nvSpPr>
          <p:cNvPr id="4" name="AutoShape 4">
            <a:extLst>
              <a:ext uri="{FF2B5EF4-FFF2-40B4-BE49-F238E27FC236}">
                <a16:creationId xmlns:a16="http://schemas.microsoft.com/office/drawing/2014/main" id="{A5D03340-22A6-75FC-0947-07A5A0C1041C}"/>
              </a:ext>
            </a:extLst>
          </p:cNvPr>
          <p:cNvSpPr>
            <a:spLocks noChangeArrowheads="1"/>
          </p:cNvSpPr>
          <p:nvPr/>
        </p:nvSpPr>
        <p:spPr bwMode="auto">
          <a:xfrm>
            <a:off x="1855694" y="1223682"/>
            <a:ext cx="8659906" cy="3711389"/>
          </a:xfrm>
          <a:prstGeom prst="irregularSeal2">
            <a:avLst/>
          </a:prstGeom>
          <a:gradFill rotWithShape="0">
            <a:gsLst>
              <a:gs pos="0">
                <a:srgbClr val="FF9900"/>
              </a:gs>
              <a:gs pos="100000">
                <a:srgbClr val="003399"/>
              </a:gs>
            </a:gsLst>
            <a:path path="shape">
              <a:fillToRect l="50000" t="50000" r="50000" b="50000"/>
            </a:path>
          </a:gra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6000" dirty="0">
                <a:solidFill>
                  <a:srgbClr val="FFFF00"/>
                </a:solidFill>
                <a:latin typeface="Arial" charset="0"/>
              </a:rPr>
              <a:t>PREVENTION</a:t>
            </a:r>
          </a:p>
          <a:p>
            <a:pPr algn="ctr"/>
            <a:r>
              <a:rPr lang="en-US" altLang="en-US" sz="6000" dirty="0">
                <a:solidFill>
                  <a:srgbClr val="FFFF00"/>
                </a:solidFill>
                <a:latin typeface="Arial" charset="0"/>
              </a:rPr>
              <a:t>IS PRIMARY!</a:t>
            </a:r>
          </a:p>
        </p:txBody>
      </p:sp>
      <p:sp>
        <p:nvSpPr>
          <p:cNvPr id="5" name="TextBox 4">
            <a:extLst>
              <a:ext uri="{FF2B5EF4-FFF2-40B4-BE49-F238E27FC236}">
                <a16:creationId xmlns:a16="http://schemas.microsoft.com/office/drawing/2014/main" id="{33D1B22D-B0A7-4958-34E0-95835129754E}"/>
              </a:ext>
            </a:extLst>
          </p:cNvPr>
          <p:cNvSpPr txBox="1"/>
          <p:nvPr/>
        </p:nvSpPr>
        <p:spPr>
          <a:xfrm>
            <a:off x="1344707" y="5244353"/>
            <a:ext cx="9399494" cy="861774"/>
          </a:xfrm>
          <a:prstGeom prst="rect">
            <a:avLst/>
          </a:prstGeom>
          <a:noFill/>
        </p:spPr>
        <p:txBody>
          <a:bodyPr wrap="square" rtlCol="0">
            <a:spAutoFit/>
          </a:bodyPr>
          <a:lstStyle/>
          <a:p>
            <a:pPr algn="ctr" eaLnBrk="0" hangingPunct="0">
              <a:spcBef>
                <a:spcPct val="50000"/>
              </a:spcBef>
            </a:pPr>
            <a:r>
              <a:rPr lang="en-US" altLang="en-US" sz="2000" dirty="0">
                <a:solidFill>
                  <a:srgbClr val="7030A0"/>
                </a:solidFill>
                <a:latin typeface="Arial" panose="020B0604020202020204" pitchFamily="34" charset="0"/>
                <a:cs typeface="Arial" panose="020B0604020202020204" pitchFamily="34" charset="0"/>
              </a:rPr>
              <a:t>Hand hygiene p</a:t>
            </a:r>
            <a:r>
              <a:rPr lang="en-US" altLang="en-US" sz="2000" b="0" dirty="0">
                <a:solidFill>
                  <a:srgbClr val="7030A0"/>
                </a:solidFill>
                <a:latin typeface="Arial" panose="020B0604020202020204" pitchFamily="34" charset="0"/>
                <a:cs typeface="Arial" panose="020B0604020202020204" pitchFamily="34" charset="0"/>
              </a:rPr>
              <a:t>rotect patients, protects healthcare personnel </a:t>
            </a:r>
          </a:p>
          <a:p>
            <a:pPr algn="ctr" eaLnBrk="0" hangingPunct="0">
              <a:spcBef>
                <a:spcPct val="50000"/>
              </a:spcBef>
            </a:pPr>
            <a:r>
              <a:rPr lang="en-US" altLang="en-US" sz="2000" b="0" dirty="0">
                <a:solidFill>
                  <a:srgbClr val="7030A0"/>
                </a:solidFill>
                <a:latin typeface="Arial" panose="020B0604020202020204" pitchFamily="34" charset="0"/>
                <a:cs typeface="Arial" panose="020B0604020202020204" pitchFamily="34" charset="0"/>
              </a:rPr>
              <a:t>and promotes quality healthcare</a:t>
            </a:r>
          </a:p>
        </p:txBody>
      </p:sp>
    </p:spTree>
    <p:extLst>
      <p:ext uri="{BB962C8B-B14F-4D97-AF65-F5344CB8AC3E}">
        <p14:creationId xmlns:p14="http://schemas.microsoft.com/office/powerpoint/2010/main" val="122814661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5F8073-C620-475E-AB4A-C580348AAF10}"/>
              </a:ext>
            </a:extLst>
          </p:cNvPr>
          <p:cNvSpPr>
            <a:spLocks noGrp="1"/>
          </p:cNvSpPr>
          <p:nvPr>
            <p:ph type="title"/>
          </p:nvPr>
        </p:nvSpPr>
        <p:spPr>
          <a:xfrm>
            <a:off x="838200" y="425797"/>
            <a:ext cx="10515600" cy="843963"/>
          </a:xfrm>
        </p:spPr>
        <p:txBody>
          <a:bodyPr>
            <a:normAutofit/>
          </a:bodyPr>
          <a:lstStyle/>
          <a:p>
            <a:r>
              <a:rPr lang="en-US" sz="4800" dirty="0">
                <a:solidFill>
                  <a:srgbClr val="822570"/>
                </a:solidFill>
                <a:latin typeface="Cambria" panose="02040503050406030204" pitchFamily="18" charset="0"/>
                <a:ea typeface="Cambria" panose="02040503050406030204" pitchFamily="18" charset="0"/>
              </a:rPr>
              <a:t>Hand Hygiene in the Healthcare Setting </a:t>
            </a:r>
          </a:p>
        </p:txBody>
      </p:sp>
      <p:sp>
        <p:nvSpPr>
          <p:cNvPr id="3" name="Content Placeholder 2">
            <a:extLst>
              <a:ext uri="{FF2B5EF4-FFF2-40B4-BE49-F238E27FC236}">
                <a16:creationId xmlns:a16="http://schemas.microsoft.com/office/drawing/2014/main" id="{497B2195-CA09-407D-AF1E-0588631CC83F}"/>
              </a:ext>
            </a:extLst>
          </p:cNvPr>
          <p:cNvSpPr>
            <a:spLocks noGrp="1"/>
          </p:cNvSpPr>
          <p:nvPr>
            <p:ph idx="1"/>
          </p:nvPr>
        </p:nvSpPr>
        <p:spPr>
          <a:xfrm>
            <a:off x="838200" y="1568781"/>
            <a:ext cx="10515600" cy="4608182"/>
          </a:xfrm>
        </p:spPr>
        <p:txBody>
          <a:bodyPr>
            <a:normAutofit/>
          </a:bodyPr>
          <a:lstStyle/>
          <a:p>
            <a:pPr>
              <a:lnSpc>
                <a:spcPct val="85000"/>
              </a:lnSpc>
              <a:spcBef>
                <a:spcPct val="50000"/>
              </a:spcBef>
              <a:buClr>
                <a:srgbClr val="FFCC66"/>
              </a:buClr>
              <a:buFont typeface="Wingdings" pitchFamily="2" charset="2"/>
              <a:buChar char="§"/>
            </a:pPr>
            <a:r>
              <a:rPr lang="en-US" altLang="en-US" sz="2800" b="0" dirty="0">
                <a:latin typeface="Arial" charset="0"/>
              </a:rPr>
              <a:t>Background</a:t>
            </a:r>
          </a:p>
          <a:p>
            <a:pPr>
              <a:lnSpc>
                <a:spcPct val="85000"/>
              </a:lnSpc>
              <a:spcBef>
                <a:spcPct val="50000"/>
              </a:spcBef>
              <a:buClr>
                <a:srgbClr val="FFCC66"/>
              </a:buClr>
              <a:buFont typeface="Wingdings" pitchFamily="2" charset="2"/>
              <a:buChar char="§"/>
            </a:pPr>
            <a:r>
              <a:rPr lang="en-US" altLang="en-US" sz="2800" b="0" dirty="0">
                <a:latin typeface="Arial" charset="0"/>
              </a:rPr>
              <a:t>Definitions</a:t>
            </a:r>
          </a:p>
          <a:p>
            <a:pPr>
              <a:lnSpc>
                <a:spcPct val="85000"/>
              </a:lnSpc>
              <a:spcBef>
                <a:spcPct val="50000"/>
              </a:spcBef>
              <a:buClr>
                <a:srgbClr val="FFCC66"/>
              </a:buClr>
              <a:buFont typeface="Wingdings" pitchFamily="2" charset="2"/>
              <a:buChar char="§"/>
            </a:pPr>
            <a:r>
              <a:rPr lang="en-US" altLang="en-US" sz="2800" b="0" dirty="0">
                <a:latin typeface="Arial" charset="0"/>
              </a:rPr>
              <a:t>Indications</a:t>
            </a:r>
          </a:p>
          <a:p>
            <a:pPr>
              <a:lnSpc>
                <a:spcPct val="85000"/>
              </a:lnSpc>
              <a:spcBef>
                <a:spcPct val="50000"/>
              </a:spcBef>
              <a:buClr>
                <a:srgbClr val="FFCC66"/>
              </a:buClr>
              <a:buFont typeface="Wingdings" pitchFamily="2" charset="2"/>
              <a:buChar char="§"/>
            </a:pPr>
            <a:r>
              <a:rPr lang="en-US" altLang="en-US" sz="2800" b="0" dirty="0">
                <a:latin typeface="Arial" charset="0"/>
              </a:rPr>
              <a:t>Selection of Agents</a:t>
            </a:r>
          </a:p>
          <a:p>
            <a:pPr>
              <a:lnSpc>
                <a:spcPct val="85000"/>
              </a:lnSpc>
              <a:spcBef>
                <a:spcPct val="50000"/>
              </a:spcBef>
              <a:buClr>
                <a:srgbClr val="FFCC66"/>
              </a:buClr>
              <a:buFont typeface="Wingdings" pitchFamily="2" charset="2"/>
              <a:buChar char="§"/>
            </a:pPr>
            <a:r>
              <a:rPr lang="en-US" altLang="en-US" sz="2800" b="0" dirty="0">
                <a:latin typeface="Arial" charset="0"/>
              </a:rPr>
              <a:t>Techniques</a:t>
            </a:r>
          </a:p>
          <a:p>
            <a:pPr>
              <a:lnSpc>
                <a:spcPct val="85000"/>
              </a:lnSpc>
              <a:spcBef>
                <a:spcPct val="50000"/>
              </a:spcBef>
              <a:buClr>
                <a:srgbClr val="FFCC66"/>
              </a:buClr>
              <a:buFont typeface="Wingdings" pitchFamily="2" charset="2"/>
              <a:buChar char="§"/>
            </a:pPr>
            <a:r>
              <a:rPr lang="en-US" altLang="en-US" sz="2800" b="0" dirty="0">
                <a:latin typeface="Arial" charset="0"/>
              </a:rPr>
              <a:t>Surgical</a:t>
            </a:r>
          </a:p>
          <a:p>
            <a:pPr>
              <a:lnSpc>
                <a:spcPct val="85000"/>
              </a:lnSpc>
              <a:spcBef>
                <a:spcPct val="50000"/>
              </a:spcBef>
              <a:buClr>
                <a:srgbClr val="FFCC66"/>
              </a:buClr>
              <a:buFont typeface="Wingdings" pitchFamily="2" charset="2"/>
              <a:buChar char="§"/>
            </a:pPr>
            <a:r>
              <a:rPr lang="en-US" altLang="en-US" sz="2800" b="0" dirty="0">
                <a:latin typeface="Arial" charset="0"/>
              </a:rPr>
              <a:t>Other</a:t>
            </a:r>
          </a:p>
          <a:p>
            <a:pPr marL="0" indent="0">
              <a:buNone/>
            </a:pPr>
            <a:endParaRPr lang="en-US" sz="2000" dirty="0">
              <a:latin typeface="Cambria" panose="02040503050406030204" pitchFamily="18" charset="0"/>
              <a:ea typeface="Cambria" panose="02040503050406030204" pitchFamily="18" charset="0"/>
            </a:endParaRPr>
          </a:p>
        </p:txBody>
      </p:sp>
      <p:sp>
        <p:nvSpPr>
          <p:cNvPr id="5" name="Slide Number Placeholder 4">
            <a:extLst>
              <a:ext uri="{FF2B5EF4-FFF2-40B4-BE49-F238E27FC236}">
                <a16:creationId xmlns:a16="http://schemas.microsoft.com/office/drawing/2014/main" id="{8E1A91B5-4582-4CFA-AF54-0AD1823B1CA2}"/>
              </a:ext>
            </a:extLst>
          </p:cNvPr>
          <p:cNvSpPr>
            <a:spLocks noGrp="1"/>
          </p:cNvSpPr>
          <p:nvPr>
            <p:ph type="sldNum" sz="quarter" idx="12"/>
          </p:nvPr>
        </p:nvSpPr>
        <p:spPr/>
        <p:txBody>
          <a:bodyPr/>
          <a:lstStyle/>
          <a:p>
            <a:fld id="{4904E3FC-11C7-423E-9938-3F007D066D89}" type="slidenum">
              <a:rPr lang="en-US" smtClean="0"/>
              <a:t>2</a:t>
            </a:fld>
            <a:endParaRPr lang="en-US"/>
          </a:p>
        </p:txBody>
      </p:sp>
      <p:pic>
        <p:nvPicPr>
          <p:cNvPr id="4" name="Picture 3">
            <a:extLst>
              <a:ext uri="{FF2B5EF4-FFF2-40B4-BE49-F238E27FC236}">
                <a16:creationId xmlns:a16="http://schemas.microsoft.com/office/drawing/2014/main" id="{F3E16E71-59BD-1425-3F8C-BEAEE8ECD269}"/>
              </a:ext>
            </a:extLst>
          </p:cNvPr>
          <p:cNvPicPr>
            <a:picLocks noChangeAspect="1"/>
          </p:cNvPicPr>
          <p:nvPr/>
        </p:nvPicPr>
        <p:blipFill>
          <a:blip r:embed="rId3"/>
          <a:stretch>
            <a:fillRect/>
          </a:stretch>
        </p:blipFill>
        <p:spPr>
          <a:xfrm>
            <a:off x="4523821" y="1928573"/>
            <a:ext cx="6417781" cy="4248390"/>
          </a:xfrm>
          <a:prstGeom prst="rect">
            <a:avLst/>
          </a:prstGeom>
        </p:spPr>
      </p:pic>
    </p:spTree>
    <p:extLst>
      <p:ext uri="{BB962C8B-B14F-4D97-AF65-F5344CB8AC3E}">
        <p14:creationId xmlns:p14="http://schemas.microsoft.com/office/powerpoint/2010/main" val="379052406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 name="Content Placeholder 5">
            <a:extLst>
              <a:ext uri="{FF2B5EF4-FFF2-40B4-BE49-F238E27FC236}">
                <a16:creationId xmlns:a16="http://schemas.microsoft.com/office/drawing/2014/main" id="{17A7C383-6BC1-4BB7-809F-ECB23BF33407}"/>
              </a:ext>
            </a:extLst>
          </p:cNvPr>
          <p:cNvSpPr>
            <a:spLocks noGrp="1"/>
          </p:cNvSpPr>
          <p:nvPr>
            <p:ph idx="1"/>
          </p:nvPr>
        </p:nvSpPr>
        <p:spPr>
          <a:xfrm>
            <a:off x="670983" y="1727201"/>
            <a:ext cx="6819029" cy="4127399"/>
          </a:xfrm>
        </p:spPr>
        <p:txBody>
          <a:bodyPr/>
          <a:lstStyle/>
          <a:p>
            <a:pPr eaLnBrk="0" hangingPunct="0">
              <a:buFontTx/>
              <a:buChar char="•"/>
            </a:pPr>
            <a:r>
              <a:rPr lang="en-US" altLang="en-US" sz="2800">
                <a:solidFill>
                  <a:srgbClr val="000000"/>
                </a:solidFill>
                <a:cs typeface="Arial" charset="0"/>
              </a:rPr>
              <a:t> </a:t>
            </a:r>
            <a:r>
              <a:rPr lang="en-US" altLang="en-US">
                <a:solidFill>
                  <a:srgbClr val="000000"/>
                </a:solidFill>
                <a:latin typeface="Arial" panose="020B0604020202020204" pitchFamily="34" charset="0"/>
                <a:cs typeface="Arial" panose="020B0604020202020204" pitchFamily="34" charset="0"/>
              </a:rPr>
              <a:t>Hand hygiene is the</a:t>
            </a:r>
            <a:r>
              <a:rPr lang="en-US" altLang="en-US" sz="2400">
                <a:solidFill>
                  <a:srgbClr val="000000"/>
                </a:solidFill>
                <a:latin typeface="Arial" panose="020B0604020202020204" pitchFamily="34" charset="0"/>
                <a:cs typeface="Arial" panose="020B0604020202020204" pitchFamily="34" charset="0"/>
              </a:rPr>
              <a:t> most important factor in preventing the spread of pathogens and antibiotic resistance in healthcare settings.</a:t>
            </a:r>
          </a:p>
          <a:p>
            <a:pPr eaLnBrk="0" hangingPunct="0">
              <a:buFontTx/>
              <a:buChar char="•"/>
            </a:pPr>
            <a:endParaRPr lang="en-US" altLang="en-US" sz="2400">
              <a:solidFill>
                <a:srgbClr val="000000"/>
              </a:solidFill>
              <a:latin typeface="Arial" panose="020B0604020202020204" pitchFamily="34" charset="0"/>
              <a:cs typeface="Arial" panose="020B0604020202020204" pitchFamily="34" charset="0"/>
            </a:endParaRPr>
          </a:p>
          <a:p>
            <a:pPr eaLnBrk="0" hangingPunct="0">
              <a:buFontTx/>
              <a:buChar char="•"/>
            </a:pPr>
            <a:r>
              <a:rPr lang="en-US" altLang="en-US" sz="2400">
                <a:solidFill>
                  <a:srgbClr val="000000"/>
                </a:solidFill>
                <a:latin typeface="Arial" panose="020B0604020202020204" pitchFamily="34" charset="0"/>
                <a:cs typeface="Arial" panose="020B0604020202020204" pitchFamily="34" charset="0"/>
              </a:rPr>
              <a:t> Hand hygiene reduces the incidence of healthcare associated infections.</a:t>
            </a:r>
          </a:p>
          <a:p>
            <a:pPr eaLnBrk="0" hangingPunct="0">
              <a:buFontTx/>
              <a:buChar char="•"/>
            </a:pPr>
            <a:endParaRPr lang="en-US" altLang="en-US">
              <a:solidFill>
                <a:srgbClr val="000000"/>
              </a:solidFill>
              <a:latin typeface="Arial" panose="020B0604020202020204" pitchFamily="34" charset="0"/>
              <a:cs typeface="Arial" panose="020B0604020202020204" pitchFamily="34" charset="0"/>
            </a:endParaRPr>
          </a:p>
          <a:p>
            <a:pPr eaLnBrk="0" hangingPunct="0">
              <a:buFontTx/>
              <a:buChar char="•"/>
            </a:pPr>
            <a:r>
              <a:rPr lang="en-US" altLang="en-US" sz="2400">
                <a:solidFill>
                  <a:srgbClr val="000000"/>
                </a:solidFill>
                <a:latin typeface="Arial" panose="020B0604020202020204" pitchFamily="34" charset="0"/>
                <a:cs typeface="Arial" panose="020B0604020202020204" pitchFamily="34" charset="0"/>
              </a:rPr>
              <a:t>Hand hygiene helps reduce antibiotic resistance in healthcare settings.</a:t>
            </a:r>
          </a:p>
          <a:p>
            <a:pPr marL="0" indent="0">
              <a:buNone/>
            </a:pPr>
            <a:endParaRPr lang="en-US" noProof="0" dirty="0">
              <a:latin typeface="Cambria" panose="02040503050406030204" pitchFamily="18" charset="0"/>
              <a:ea typeface="Cambria" panose="02040503050406030204" pitchFamily="18" charset="0"/>
            </a:endParaRPr>
          </a:p>
        </p:txBody>
      </p:sp>
      <p:sp>
        <p:nvSpPr>
          <p:cNvPr id="4" name="Title 3">
            <a:extLst>
              <a:ext uri="{FF2B5EF4-FFF2-40B4-BE49-F238E27FC236}">
                <a16:creationId xmlns:a16="http://schemas.microsoft.com/office/drawing/2014/main" id="{FCB19AC5-4F68-4C06-8E96-47029ACDFF0F}"/>
              </a:ext>
            </a:extLst>
          </p:cNvPr>
          <p:cNvSpPr>
            <a:spLocks noGrp="1"/>
          </p:cNvSpPr>
          <p:nvPr>
            <p:ph type="title"/>
          </p:nvPr>
        </p:nvSpPr>
        <p:spPr>
          <a:xfrm>
            <a:off x="670984" y="757238"/>
            <a:ext cx="10850033" cy="969963"/>
          </a:xfrm>
        </p:spPr>
        <p:txBody>
          <a:bodyPr>
            <a:normAutofit fontScale="90000"/>
          </a:bodyPr>
          <a:lstStyle/>
          <a:p>
            <a:r>
              <a:rPr lang="en-US">
                <a:latin typeface="Cambria" panose="02040503050406030204" pitchFamily="18" charset="0"/>
                <a:ea typeface="Cambria" panose="02040503050406030204" pitchFamily="18" charset="0"/>
              </a:rPr>
              <a:t>Why Is Hand Hygiene Important</a:t>
            </a:r>
            <a:br>
              <a:rPr lang="en-US" noProof="0">
                <a:latin typeface="Cambria" panose="02040503050406030204" pitchFamily="18" charset="0"/>
                <a:ea typeface="Cambria" panose="02040503050406030204" pitchFamily="18" charset="0"/>
              </a:rPr>
            </a:br>
            <a:endParaRPr lang="en-US" noProof="0" dirty="0">
              <a:latin typeface="Cambria" panose="02040503050406030204" pitchFamily="18" charset="0"/>
              <a:ea typeface="Cambria" panose="02040503050406030204" pitchFamily="18" charset="0"/>
            </a:endParaRPr>
          </a:p>
        </p:txBody>
      </p:sp>
      <p:pic>
        <p:nvPicPr>
          <p:cNvPr id="3" name="Picture 2">
            <a:extLst>
              <a:ext uri="{FF2B5EF4-FFF2-40B4-BE49-F238E27FC236}">
                <a16:creationId xmlns:a16="http://schemas.microsoft.com/office/drawing/2014/main" id="{BBA6CD26-D3BE-4436-6175-86E034203D0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141903" y="1878948"/>
            <a:ext cx="2727223" cy="3975652"/>
          </a:xfrm>
          <a:prstGeom prst="rect">
            <a:avLst/>
          </a:prstGeom>
        </p:spPr>
      </p:pic>
      <p:sp>
        <p:nvSpPr>
          <p:cNvPr id="5" name="TextBox 4">
            <a:extLst>
              <a:ext uri="{FF2B5EF4-FFF2-40B4-BE49-F238E27FC236}">
                <a16:creationId xmlns:a16="http://schemas.microsoft.com/office/drawing/2014/main" id="{B7B56ED3-B65F-19BE-1D3F-DFF2551AE870}"/>
              </a:ext>
            </a:extLst>
          </p:cNvPr>
          <p:cNvSpPr txBox="1"/>
          <p:nvPr/>
        </p:nvSpPr>
        <p:spPr>
          <a:xfrm>
            <a:off x="537883" y="5854601"/>
            <a:ext cx="7812742" cy="854080"/>
          </a:xfrm>
          <a:prstGeom prst="rect">
            <a:avLst/>
          </a:prstGeom>
          <a:noFill/>
        </p:spPr>
        <p:txBody>
          <a:bodyPr wrap="square" rtlCol="0">
            <a:spAutoFit/>
          </a:bodyPr>
          <a:lstStyle/>
          <a:p>
            <a:r>
              <a:rPr lang="en-US" altLang="en-US" sz="1050" b="0" dirty="0">
                <a:solidFill>
                  <a:srgbClr val="B2B2B2"/>
                </a:solidFill>
                <a:latin typeface="Arial" charset="0"/>
              </a:rPr>
              <a:t>de </a:t>
            </a:r>
            <a:r>
              <a:rPr lang="en-US" altLang="en-US" sz="1050" b="0" dirty="0" err="1">
                <a:solidFill>
                  <a:srgbClr val="B2B2B2"/>
                </a:solidFill>
                <a:latin typeface="Arial" charset="0"/>
              </a:rPr>
              <a:t>Kraker</a:t>
            </a:r>
            <a:r>
              <a:rPr lang="en-US" altLang="en-US" sz="1050" b="0" dirty="0">
                <a:solidFill>
                  <a:srgbClr val="B2B2B2"/>
                </a:solidFill>
                <a:latin typeface="Arial" charset="0"/>
              </a:rPr>
              <a:t> MEA, Tartari E, </a:t>
            </a:r>
            <a:r>
              <a:rPr lang="en-US" altLang="en-US" sz="1050" b="0" dirty="0" err="1">
                <a:solidFill>
                  <a:srgbClr val="B2B2B2"/>
                </a:solidFill>
                <a:latin typeface="Arial" charset="0"/>
              </a:rPr>
              <a:t>Tomczyk</a:t>
            </a:r>
            <a:r>
              <a:rPr lang="en-US" altLang="en-US" sz="1050" b="0" dirty="0">
                <a:solidFill>
                  <a:srgbClr val="B2B2B2"/>
                </a:solidFill>
                <a:latin typeface="Arial" charset="0"/>
              </a:rPr>
              <a:t> S, Twyman A, </a:t>
            </a:r>
            <a:r>
              <a:rPr lang="en-US" altLang="en-US" sz="1050" b="0" dirty="0" err="1">
                <a:solidFill>
                  <a:srgbClr val="B2B2B2"/>
                </a:solidFill>
                <a:latin typeface="Arial" charset="0"/>
              </a:rPr>
              <a:t>Francioli</a:t>
            </a:r>
            <a:r>
              <a:rPr lang="en-US" altLang="en-US" sz="1050" b="0" dirty="0">
                <a:solidFill>
                  <a:srgbClr val="B2B2B2"/>
                </a:solidFill>
                <a:latin typeface="Arial" charset="0"/>
              </a:rPr>
              <a:t> LC, Cassini A, </a:t>
            </a:r>
            <a:r>
              <a:rPr lang="en-US" altLang="en-US" sz="1050" b="0" dirty="0" err="1">
                <a:solidFill>
                  <a:srgbClr val="B2B2B2"/>
                </a:solidFill>
                <a:latin typeface="Arial" charset="0"/>
              </a:rPr>
              <a:t>Allegranzi</a:t>
            </a:r>
            <a:r>
              <a:rPr lang="en-US" altLang="en-US" sz="1050" b="0" dirty="0">
                <a:solidFill>
                  <a:srgbClr val="B2B2B2"/>
                </a:solidFill>
                <a:latin typeface="Arial" charset="0"/>
              </a:rPr>
              <a:t> B, Pittet D. Implementation of hand hygiene in health-care facilities: results from the WHO Hand Hygiene Self-Assessment Framework global survey 2019. Lancet Infect Dis. 2022 Jun;22(6):835-844. </a:t>
            </a:r>
            <a:r>
              <a:rPr lang="en-US" altLang="en-US" sz="1050" b="0" dirty="0" err="1">
                <a:solidFill>
                  <a:srgbClr val="B2B2B2"/>
                </a:solidFill>
                <a:latin typeface="Arial" charset="0"/>
              </a:rPr>
              <a:t>doi</a:t>
            </a:r>
            <a:r>
              <a:rPr lang="en-US" altLang="en-US" sz="1050" b="0" dirty="0">
                <a:solidFill>
                  <a:srgbClr val="B2B2B2"/>
                </a:solidFill>
                <a:latin typeface="Arial" charset="0"/>
              </a:rPr>
              <a:t>: 10.1016/S1473-3099(21)00618-6. </a:t>
            </a:r>
            <a:r>
              <a:rPr lang="en-US" altLang="en-US" sz="1050" b="0" dirty="0" err="1">
                <a:solidFill>
                  <a:srgbClr val="B2B2B2"/>
                </a:solidFill>
                <a:latin typeface="Arial" charset="0"/>
              </a:rPr>
              <a:t>Epub</a:t>
            </a:r>
            <a:r>
              <a:rPr lang="en-US" altLang="en-US" sz="1050" b="0" dirty="0">
                <a:solidFill>
                  <a:srgbClr val="B2B2B2"/>
                </a:solidFill>
                <a:latin typeface="Arial" charset="0"/>
              </a:rPr>
              <a:t> 2022 Feb 23. PMID: 35202600; PMCID: PMC9132778.</a:t>
            </a:r>
          </a:p>
          <a:p>
            <a:endParaRPr lang="en-US" dirty="0"/>
          </a:p>
        </p:txBody>
      </p:sp>
    </p:spTree>
    <p:extLst>
      <p:ext uri="{BB962C8B-B14F-4D97-AF65-F5344CB8AC3E}">
        <p14:creationId xmlns:p14="http://schemas.microsoft.com/office/powerpoint/2010/main" val="3393589178"/>
      </p:ext>
    </p:extLst>
  </p:cSld>
  <p:clrMapOvr>
    <a:overrideClrMapping bg1="lt1" tx1="dk1" bg2="lt2" tx2="dk2" accent1="accent1" accent2="accent2" accent3="accent3" accent4="accent4" accent5="accent5" accent6="accent6" hlink="hlink" folHlink="folHlink"/>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A69C45D1-5F47-423B-8E5C-84A5EA603198}"/>
              </a:ext>
            </a:extLst>
          </p:cNvPr>
          <p:cNvSpPr>
            <a:spLocks noGrp="1"/>
          </p:cNvSpPr>
          <p:nvPr>
            <p:ph type="title"/>
          </p:nvPr>
        </p:nvSpPr>
        <p:spPr/>
        <p:txBody>
          <a:bodyPr/>
          <a:lstStyle/>
          <a:p>
            <a:r>
              <a:rPr lang="en-US" noProof="0" dirty="0">
                <a:latin typeface="Cambria" panose="02040503050406030204" pitchFamily="18" charset="0"/>
                <a:ea typeface="Cambria" panose="02040503050406030204" pitchFamily="18" charset="0"/>
              </a:rPr>
              <a:t>Self-Reported Factors for Poor Adherence with Hand Hygiene</a:t>
            </a:r>
          </a:p>
        </p:txBody>
      </p:sp>
      <p:sp>
        <p:nvSpPr>
          <p:cNvPr id="6" name="Content Placeholder 5">
            <a:extLst>
              <a:ext uri="{FF2B5EF4-FFF2-40B4-BE49-F238E27FC236}">
                <a16:creationId xmlns:a16="http://schemas.microsoft.com/office/drawing/2014/main" id="{4581CF32-C7B1-4481-8D2E-A8EA544477C1}"/>
              </a:ext>
            </a:extLst>
          </p:cNvPr>
          <p:cNvSpPr>
            <a:spLocks noGrp="1"/>
          </p:cNvSpPr>
          <p:nvPr>
            <p:ph idx="1"/>
          </p:nvPr>
        </p:nvSpPr>
        <p:spPr>
          <a:xfrm>
            <a:off x="457200" y="1733549"/>
            <a:ext cx="10391775" cy="4127399"/>
          </a:xfrm>
        </p:spPr>
        <p:txBody>
          <a:bodyPr>
            <a:normAutofit fontScale="92500" lnSpcReduction="20000"/>
          </a:bodyPr>
          <a:lstStyle/>
          <a:p>
            <a:pPr>
              <a:lnSpc>
                <a:spcPct val="85000"/>
              </a:lnSpc>
              <a:spcBef>
                <a:spcPct val="50000"/>
              </a:spcBef>
              <a:buSzTx/>
              <a:buFont typeface="Wingdings" pitchFamily="2" charset="2"/>
              <a:buChar char="§"/>
            </a:pPr>
            <a:r>
              <a:rPr lang="en-US" altLang="en-US" dirty="0">
                <a:latin typeface="Arial" panose="020B0604020202020204" pitchFamily="34" charset="0"/>
                <a:cs typeface="Arial" panose="020B0604020202020204" pitchFamily="34" charset="0"/>
              </a:rPr>
              <a:t>Handwashing agents cause irritation and dryness</a:t>
            </a:r>
          </a:p>
          <a:p>
            <a:pPr>
              <a:lnSpc>
                <a:spcPct val="85000"/>
              </a:lnSpc>
              <a:spcBef>
                <a:spcPct val="50000"/>
              </a:spcBef>
              <a:buSzTx/>
              <a:buFont typeface="Wingdings" pitchFamily="2" charset="2"/>
              <a:buChar char="§"/>
            </a:pPr>
            <a:r>
              <a:rPr lang="en-US" altLang="en-US" dirty="0">
                <a:latin typeface="Arial" panose="020B0604020202020204" pitchFamily="34" charset="0"/>
                <a:cs typeface="Arial" panose="020B0604020202020204" pitchFamily="34" charset="0"/>
              </a:rPr>
              <a:t>Sinks are inconveniently located/lack of sinks</a:t>
            </a:r>
          </a:p>
          <a:p>
            <a:pPr>
              <a:lnSpc>
                <a:spcPct val="85000"/>
              </a:lnSpc>
              <a:spcBef>
                <a:spcPct val="50000"/>
              </a:spcBef>
              <a:buSzTx/>
              <a:buFont typeface="Wingdings" pitchFamily="2" charset="2"/>
              <a:buChar char="§"/>
            </a:pPr>
            <a:r>
              <a:rPr lang="en-US" altLang="en-US" dirty="0">
                <a:latin typeface="Arial" panose="020B0604020202020204" pitchFamily="34" charset="0"/>
                <a:cs typeface="Arial" panose="020B0604020202020204" pitchFamily="34" charset="0"/>
              </a:rPr>
              <a:t>Lack of soap and paper towels</a:t>
            </a:r>
          </a:p>
          <a:p>
            <a:pPr>
              <a:lnSpc>
                <a:spcPct val="85000"/>
              </a:lnSpc>
              <a:spcBef>
                <a:spcPct val="50000"/>
              </a:spcBef>
              <a:buSzTx/>
              <a:buFont typeface="Wingdings" pitchFamily="2" charset="2"/>
              <a:buChar char="§"/>
            </a:pPr>
            <a:r>
              <a:rPr lang="en-US" altLang="en-US" dirty="0">
                <a:latin typeface="Arial" panose="020B0604020202020204" pitchFamily="34" charset="0"/>
                <a:cs typeface="Arial" panose="020B0604020202020204" pitchFamily="34" charset="0"/>
              </a:rPr>
              <a:t>Too busy/insufficient time</a:t>
            </a:r>
          </a:p>
          <a:p>
            <a:pPr>
              <a:lnSpc>
                <a:spcPct val="85000"/>
              </a:lnSpc>
              <a:spcBef>
                <a:spcPct val="50000"/>
              </a:spcBef>
              <a:buSzTx/>
              <a:buFont typeface="Wingdings" pitchFamily="2" charset="2"/>
              <a:buChar char="§"/>
            </a:pPr>
            <a:r>
              <a:rPr lang="en-US" altLang="en-US" dirty="0">
                <a:latin typeface="Arial" panose="020B0604020202020204" pitchFamily="34" charset="0"/>
                <a:cs typeface="Arial" panose="020B0604020202020204" pitchFamily="34" charset="0"/>
              </a:rPr>
              <a:t>Understaffing/overcrowding</a:t>
            </a:r>
          </a:p>
          <a:p>
            <a:pPr>
              <a:lnSpc>
                <a:spcPct val="85000"/>
              </a:lnSpc>
              <a:spcBef>
                <a:spcPct val="50000"/>
              </a:spcBef>
              <a:buSzTx/>
              <a:buFont typeface="Wingdings" pitchFamily="2" charset="2"/>
              <a:buChar char="§"/>
            </a:pPr>
            <a:r>
              <a:rPr lang="en-US" altLang="en-US" dirty="0">
                <a:latin typeface="Arial" panose="020B0604020202020204" pitchFamily="34" charset="0"/>
                <a:cs typeface="Arial" panose="020B0604020202020204" pitchFamily="34" charset="0"/>
              </a:rPr>
              <a:t>Patient needs take priority</a:t>
            </a:r>
          </a:p>
          <a:p>
            <a:pPr>
              <a:lnSpc>
                <a:spcPct val="85000"/>
              </a:lnSpc>
              <a:spcBef>
                <a:spcPct val="50000"/>
              </a:spcBef>
              <a:buSzTx/>
              <a:buFont typeface="Wingdings" pitchFamily="2" charset="2"/>
              <a:buChar char="§"/>
            </a:pPr>
            <a:r>
              <a:rPr lang="en-US" altLang="en-US" dirty="0">
                <a:latin typeface="Arial" panose="020B0604020202020204" pitchFamily="34" charset="0"/>
                <a:cs typeface="Arial" panose="020B0604020202020204" pitchFamily="34" charset="0"/>
              </a:rPr>
              <a:t>Low risk of acquiring infection from patients</a:t>
            </a:r>
          </a:p>
          <a:p>
            <a:endParaRPr lang="en-US" noProof="0" dirty="0">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1224604400"/>
      </p:ext>
    </p:extLst>
  </p:cSld>
  <p:clrMapOvr>
    <a:overrideClrMapping bg1="lt1" tx1="dk1" bg2="lt2" tx2="dk2" accent1="accent1" accent2="accent2" accent3="accent3" accent4="accent4" accent5="accent5" accent6="accent6" hlink="hlink" folHlink="folHlink"/>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2B82F09-AB18-DB35-D95A-DFC4D61CA025}"/>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31EAC417-2F1A-0F70-E2D7-1F913A89A469}"/>
              </a:ext>
            </a:extLst>
          </p:cNvPr>
          <p:cNvSpPr>
            <a:spLocks noGrp="1"/>
          </p:cNvSpPr>
          <p:nvPr>
            <p:ph type="title"/>
          </p:nvPr>
        </p:nvSpPr>
        <p:spPr/>
        <p:txBody>
          <a:bodyPr/>
          <a:lstStyle/>
          <a:p>
            <a:r>
              <a:rPr lang="en-US" noProof="0" dirty="0">
                <a:latin typeface="Cambria" panose="02040503050406030204" pitchFamily="18" charset="0"/>
                <a:ea typeface="Cambria" panose="02040503050406030204" pitchFamily="18" charset="0"/>
              </a:rPr>
              <a:t>Definitions Related to Hand Hygiene</a:t>
            </a:r>
          </a:p>
        </p:txBody>
      </p:sp>
      <p:sp>
        <p:nvSpPr>
          <p:cNvPr id="6" name="Content Placeholder 5">
            <a:extLst>
              <a:ext uri="{FF2B5EF4-FFF2-40B4-BE49-F238E27FC236}">
                <a16:creationId xmlns:a16="http://schemas.microsoft.com/office/drawing/2014/main" id="{F00A9C93-09AB-CAD9-6040-638C6B7F54FD}"/>
              </a:ext>
            </a:extLst>
          </p:cNvPr>
          <p:cNvSpPr>
            <a:spLocks noGrp="1"/>
          </p:cNvSpPr>
          <p:nvPr>
            <p:ph idx="1"/>
          </p:nvPr>
        </p:nvSpPr>
        <p:spPr>
          <a:xfrm>
            <a:off x="457200" y="1733549"/>
            <a:ext cx="10391775" cy="4127399"/>
          </a:xfrm>
        </p:spPr>
        <p:txBody>
          <a:bodyPr>
            <a:normAutofit fontScale="92500" lnSpcReduction="10000"/>
          </a:bodyPr>
          <a:lstStyle/>
          <a:p>
            <a:pPr>
              <a:lnSpc>
                <a:spcPct val="85000"/>
              </a:lnSpc>
              <a:spcBef>
                <a:spcPct val="30000"/>
              </a:spcBef>
            </a:pPr>
            <a:r>
              <a:rPr lang="en-US" altLang="en-US" sz="2400" dirty="0">
                <a:latin typeface="Arial" panose="020B0604020202020204" pitchFamily="34" charset="0"/>
                <a:cs typeface="Arial" panose="020B0604020202020204" pitchFamily="34" charset="0"/>
              </a:rPr>
              <a:t>Hand hygiene</a:t>
            </a:r>
          </a:p>
          <a:p>
            <a:pPr lvl="1">
              <a:lnSpc>
                <a:spcPct val="85000"/>
              </a:lnSpc>
              <a:spcBef>
                <a:spcPct val="30000"/>
              </a:spcBef>
            </a:pPr>
            <a:r>
              <a:rPr lang="en-US" altLang="en-US" sz="2200" dirty="0">
                <a:latin typeface="Arial" panose="020B0604020202020204" pitchFamily="34" charset="0"/>
                <a:cs typeface="Arial" panose="020B0604020202020204" pitchFamily="34" charset="0"/>
              </a:rPr>
              <a:t>Performing handwashing, antiseptic handwash, alcohol-based handrub, surgical hand hygiene/antisepsis</a:t>
            </a:r>
          </a:p>
          <a:p>
            <a:pPr>
              <a:lnSpc>
                <a:spcPct val="85000"/>
              </a:lnSpc>
              <a:spcBef>
                <a:spcPct val="30000"/>
              </a:spcBef>
            </a:pPr>
            <a:r>
              <a:rPr lang="en-US" altLang="en-US" sz="2400" dirty="0">
                <a:latin typeface="Arial" panose="020B0604020202020204" pitchFamily="34" charset="0"/>
                <a:cs typeface="Arial" panose="020B0604020202020204" pitchFamily="34" charset="0"/>
              </a:rPr>
              <a:t>Handwashing</a:t>
            </a:r>
          </a:p>
          <a:p>
            <a:pPr lvl="1">
              <a:lnSpc>
                <a:spcPct val="85000"/>
              </a:lnSpc>
              <a:spcBef>
                <a:spcPct val="30000"/>
              </a:spcBef>
            </a:pPr>
            <a:r>
              <a:rPr lang="en-US" altLang="en-US" sz="2200" dirty="0">
                <a:latin typeface="Arial" panose="020B0604020202020204" pitchFamily="34" charset="0"/>
                <a:cs typeface="Arial" panose="020B0604020202020204" pitchFamily="34" charset="0"/>
              </a:rPr>
              <a:t>Washing hands with plain soap and water</a:t>
            </a:r>
          </a:p>
          <a:p>
            <a:pPr>
              <a:lnSpc>
                <a:spcPct val="85000"/>
              </a:lnSpc>
              <a:spcBef>
                <a:spcPct val="30000"/>
              </a:spcBef>
            </a:pPr>
            <a:r>
              <a:rPr lang="en-US" altLang="en-US" sz="2400" dirty="0">
                <a:latin typeface="Arial" panose="020B0604020202020204" pitchFamily="34" charset="0"/>
                <a:cs typeface="Arial" panose="020B0604020202020204" pitchFamily="34" charset="0"/>
              </a:rPr>
              <a:t>Antiseptic handwash</a:t>
            </a:r>
          </a:p>
          <a:p>
            <a:pPr lvl="1">
              <a:lnSpc>
                <a:spcPct val="85000"/>
              </a:lnSpc>
              <a:spcBef>
                <a:spcPct val="30000"/>
              </a:spcBef>
            </a:pPr>
            <a:r>
              <a:rPr lang="en-US" altLang="en-US" sz="2200" dirty="0">
                <a:latin typeface="Arial" panose="020B0604020202020204" pitchFamily="34" charset="0"/>
                <a:cs typeface="Arial" panose="020B0604020202020204" pitchFamily="34" charset="0"/>
              </a:rPr>
              <a:t>Washing hands with water and soap or other detergents containing an antiseptic agent</a:t>
            </a:r>
          </a:p>
          <a:p>
            <a:pPr>
              <a:lnSpc>
                <a:spcPct val="85000"/>
              </a:lnSpc>
              <a:spcBef>
                <a:spcPct val="30000"/>
              </a:spcBef>
            </a:pPr>
            <a:r>
              <a:rPr lang="en-US" altLang="en-US" sz="2400" dirty="0">
                <a:latin typeface="Arial" panose="020B0604020202020204" pitchFamily="34" charset="0"/>
                <a:cs typeface="Arial" panose="020B0604020202020204" pitchFamily="34" charset="0"/>
              </a:rPr>
              <a:t>Alcohol-based handrub</a:t>
            </a:r>
          </a:p>
          <a:p>
            <a:pPr lvl="1">
              <a:lnSpc>
                <a:spcPct val="85000"/>
              </a:lnSpc>
              <a:spcBef>
                <a:spcPct val="30000"/>
              </a:spcBef>
            </a:pPr>
            <a:r>
              <a:rPr lang="en-US" altLang="en-US" sz="2200" dirty="0">
                <a:latin typeface="Arial" panose="020B0604020202020204" pitchFamily="34" charset="0"/>
                <a:cs typeface="Arial" panose="020B0604020202020204" pitchFamily="34" charset="0"/>
              </a:rPr>
              <a:t>Rubbing hands with an alcohol-containing preparation</a:t>
            </a:r>
          </a:p>
          <a:p>
            <a:pPr>
              <a:lnSpc>
                <a:spcPct val="85000"/>
              </a:lnSpc>
              <a:spcBef>
                <a:spcPct val="30000"/>
              </a:spcBef>
            </a:pPr>
            <a:r>
              <a:rPr lang="en-US" altLang="en-US" sz="2400" dirty="0">
                <a:latin typeface="Arial" panose="020B0604020202020204" pitchFamily="34" charset="0"/>
                <a:cs typeface="Arial" panose="020B0604020202020204" pitchFamily="34" charset="0"/>
              </a:rPr>
              <a:t>Surgical hand hygiene/antisepsis</a:t>
            </a:r>
          </a:p>
          <a:p>
            <a:pPr lvl="1">
              <a:lnSpc>
                <a:spcPct val="85000"/>
              </a:lnSpc>
              <a:spcBef>
                <a:spcPct val="30000"/>
              </a:spcBef>
            </a:pPr>
            <a:r>
              <a:rPr lang="en-US" altLang="en-US" sz="2200" dirty="0">
                <a:latin typeface="Arial" panose="020B0604020202020204" pitchFamily="34" charset="0"/>
                <a:cs typeface="Arial" panose="020B0604020202020204" pitchFamily="34" charset="0"/>
              </a:rPr>
              <a:t>Handwashing or using an alcohol-based handrub before operations by surgical personnel</a:t>
            </a:r>
          </a:p>
          <a:p>
            <a:endParaRPr lang="en-US" noProof="0" dirty="0">
              <a:latin typeface="Cambria" panose="02040503050406030204" pitchFamily="18" charset="0"/>
              <a:ea typeface="Cambria" panose="02040503050406030204" pitchFamily="18" charset="0"/>
            </a:endParaRPr>
          </a:p>
        </p:txBody>
      </p:sp>
      <p:sp>
        <p:nvSpPr>
          <p:cNvPr id="2" name="TextBox 1">
            <a:extLst>
              <a:ext uri="{FF2B5EF4-FFF2-40B4-BE49-F238E27FC236}">
                <a16:creationId xmlns:a16="http://schemas.microsoft.com/office/drawing/2014/main" id="{9DC3D6AC-DB3A-1ECB-6522-DDC5DE47FEB2}"/>
              </a:ext>
            </a:extLst>
          </p:cNvPr>
          <p:cNvSpPr txBox="1"/>
          <p:nvPr/>
        </p:nvSpPr>
        <p:spPr>
          <a:xfrm>
            <a:off x="887506" y="5889812"/>
            <a:ext cx="9843247" cy="646331"/>
          </a:xfrm>
          <a:prstGeom prst="rect">
            <a:avLst/>
          </a:prstGeom>
          <a:noFill/>
        </p:spPr>
        <p:txBody>
          <a:bodyPr wrap="square" rtlCol="0">
            <a:spAutoFit/>
          </a:bodyPr>
          <a:lstStyle/>
          <a:p>
            <a:r>
              <a:rPr lang="en-US" altLang="en-US" sz="1800" b="0" dirty="0">
                <a:solidFill>
                  <a:srgbClr val="B2B2B2"/>
                </a:solidFill>
                <a:latin typeface="Arial" charset="0"/>
              </a:rPr>
              <a:t>Guideline for Hand Hygiene in Health-care Settings.  </a:t>
            </a:r>
            <a:r>
              <a:rPr lang="en-US" altLang="en-US" sz="1800" b="0" i="1" dirty="0">
                <a:solidFill>
                  <a:srgbClr val="B2B2B2"/>
                </a:solidFill>
                <a:latin typeface="Arial" charset="0"/>
              </a:rPr>
              <a:t>MMWR 2002</a:t>
            </a:r>
            <a:r>
              <a:rPr lang="en-US" altLang="en-US" sz="1800" b="0" dirty="0">
                <a:solidFill>
                  <a:srgbClr val="B2B2B2"/>
                </a:solidFill>
                <a:latin typeface="Arial" charset="0"/>
              </a:rPr>
              <a:t>;  vol. 51, no. RR-16.</a:t>
            </a:r>
          </a:p>
          <a:p>
            <a:endParaRPr lang="en-US" dirty="0"/>
          </a:p>
        </p:txBody>
      </p:sp>
    </p:spTree>
    <p:extLst>
      <p:ext uri="{BB962C8B-B14F-4D97-AF65-F5344CB8AC3E}">
        <p14:creationId xmlns:p14="http://schemas.microsoft.com/office/powerpoint/2010/main" val="261333759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0D90458F-F171-4D8E-BF02-66691E335B1E}"/>
              </a:ext>
            </a:extLst>
          </p:cNvPr>
          <p:cNvSpPr>
            <a:spLocks noGrp="1"/>
          </p:cNvSpPr>
          <p:nvPr>
            <p:ph type="title"/>
          </p:nvPr>
        </p:nvSpPr>
        <p:spPr/>
        <p:txBody>
          <a:bodyPr/>
          <a:lstStyle/>
          <a:p>
            <a:r>
              <a:rPr lang="en-US" dirty="0">
                <a:latin typeface="Cambria" panose="02040503050406030204" pitchFamily="18" charset="0"/>
                <a:ea typeface="Cambria" panose="02040503050406030204" pitchFamily="18" charset="0"/>
              </a:rPr>
              <a:t>Indication for Hand Hygiene</a:t>
            </a:r>
          </a:p>
        </p:txBody>
      </p:sp>
      <p:sp>
        <p:nvSpPr>
          <p:cNvPr id="6" name="Content Placeholder 5">
            <a:extLst>
              <a:ext uri="{FF2B5EF4-FFF2-40B4-BE49-F238E27FC236}">
                <a16:creationId xmlns:a16="http://schemas.microsoft.com/office/drawing/2014/main" id="{9F23313C-BF84-4394-982A-18BE27B69CC0}"/>
              </a:ext>
            </a:extLst>
          </p:cNvPr>
          <p:cNvSpPr>
            <a:spLocks noGrp="1"/>
          </p:cNvSpPr>
          <p:nvPr>
            <p:ph idx="1"/>
          </p:nvPr>
        </p:nvSpPr>
        <p:spPr>
          <a:xfrm>
            <a:off x="968188" y="5916705"/>
            <a:ext cx="9533965" cy="423769"/>
          </a:xfrm>
        </p:spPr>
        <p:txBody>
          <a:bodyPr>
            <a:normAutofit fontScale="62500" lnSpcReduction="20000"/>
          </a:bodyPr>
          <a:lstStyle/>
          <a:p>
            <a:r>
              <a:rPr lang="en-US" altLang="en-US" sz="2800" b="0" dirty="0">
                <a:solidFill>
                  <a:srgbClr val="B2B2B2"/>
                </a:solidFill>
                <a:latin typeface="Arial" charset="0"/>
              </a:rPr>
              <a:t>Guideline for Hand Hygiene in Health-care Settings.  </a:t>
            </a:r>
            <a:r>
              <a:rPr lang="en-US" altLang="en-US" sz="2800" b="0" i="1" dirty="0">
                <a:solidFill>
                  <a:srgbClr val="B2B2B2"/>
                </a:solidFill>
                <a:latin typeface="Arial" charset="0"/>
              </a:rPr>
              <a:t>MMWR 2002</a:t>
            </a:r>
            <a:r>
              <a:rPr lang="en-US" altLang="en-US" sz="2800" b="0" dirty="0">
                <a:solidFill>
                  <a:srgbClr val="B2B2B2"/>
                </a:solidFill>
                <a:latin typeface="Arial" charset="0"/>
              </a:rPr>
              <a:t>; vol. 51, no. RR-16.</a:t>
            </a:r>
          </a:p>
          <a:p>
            <a:endParaRPr lang="en-US" dirty="0">
              <a:latin typeface="Cambria" panose="02040503050406030204" pitchFamily="18" charset="0"/>
              <a:ea typeface="Cambria" panose="02040503050406030204" pitchFamily="18" charset="0"/>
            </a:endParaRPr>
          </a:p>
        </p:txBody>
      </p:sp>
      <p:pic>
        <p:nvPicPr>
          <p:cNvPr id="3" name="Picture Placeholder 2">
            <a:extLst>
              <a:ext uri="{FF2B5EF4-FFF2-40B4-BE49-F238E27FC236}">
                <a16:creationId xmlns:a16="http://schemas.microsoft.com/office/drawing/2014/main" id="{1BDB1F28-7F2F-9F17-82A8-532895304EAF}"/>
              </a:ext>
            </a:extLst>
          </p:cNvPr>
          <p:cNvPicPr>
            <a:picLocks noGrp="1" noChangeAspect="1"/>
          </p:cNvPicPr>
          <p:nvPr>
            <p:ph type="pic" sz="quarter" idx="15"/>
          </p:nvPr>
        </p:nvPicPr>
        <p:blipFill>
          <a:blip r:embed="rId4"/>
          <a:srcRect t="6715" b="6715"/>
          <a:stretch>
            <a:fillRect/>
          </a:stretch>
        </p:blipFill>
        <p:spPr>
          <a:prstGeom prst="rect">
            <a:avLst/>
          </a:prstGeom>
        </p:spPr>
      </p:pic>
      <p:sp>
        <p:nvSpPr>
          <p:cNvPr id="2" name="TextBox 1">
            <a:extLst>
              <a:ext uri="{FF2B5EF4-FFF2-40B4-BE49-F238E27FC236}">
                <a16:creationId xmlns:a16="http://schemas.microsoft.com/office/drawing/2014/main" id="{2BF608D0-F2F8-DBE4-6FD3-4D6DBF931618}"/>
              </a:ext>
            </a:extLst>
          </p:cNvPr>
          <p:cNvSpPr txBox="1"/>
          <p:nvPr/>
        </p:nvSpPr>
        <p:spPr>
          <a:xfrm>
            <a:off x="658813" y="1727199"/>
            <a:ext cx="4854481" cy="3241015"/>
          </a:xfrm>
          <a:prstGeom prst="rect">
            <a:avLst/>
          </a:prstGeom>
          <a:noFill/>
        </p:spPr>
        <p:txBody>
          <a:bodyPr wrap="square" rtlCol="0">
            <a:spAutoFit/>
          </a:bodyPr>
          <a:lstStyle/>
          <a:p>
            <a:pPr>
              <a:lnSpc>
                <a:spcPct val="85000"/>
              </a:lnSpc>
              <a:spcBef>
                <a:spcPct val="50000"/>
              </a:spcBef>
              <a:buSzTx/>
              <a:buFont typeface="Wingdings" pitchFamily="2" charset="2"/>
              <a:buChar char="§"/>
            </a:pPr>
            <a:r>
              <a:rPr lang="en-US" altLang="en-US" sz="2800" dirty="0"/>
              <a:t>When hands are visibly dirty, contaminated, or soiled, wash with non-antimicrobial or antimicrobial soap and water. </a:t>
            </a:r>
          </a:p>
          <a:p>
            <a:pPr>
              <a:lnSpc>
                <a:spcPct val="85000"/>
              </a:lnSpc>
              <a:spcBef>
                <a:spcPct val="50000"/>
              </a:spcBef>
              <a:buSzTx/>
              <a:buFont typeface="Wingdings" pitchFamily="2" charset="2"/>
              <a:buChar char="§"/>
            </a:pPr>
            <a:r>
              <a:rPr lang="en-US" altLang="en-US" sz="2800" dirty="0"/>
              <a:t>If hands are not visibly soiled, use an alcohol-based handrub for routinely decontaminating hands.</a:t>
            </a:r>
          </a:p>
        </p:txBody>
      </p:sp>
    </p:spTree>
    <p:extLst>
      <p:ext uri="{BB962C8B-B14F-4D97-AF65-F5344CB8AC3E}">
        <p14:creationId xmlns:p14="http://schemas.microsoft.com/office/powerpoint/2010/main" val="1968606677"/>
      </p:ext>
    </p:extLst>
  </p:cSld>
  <p:clrMapOvr>
    <a:overrideClrMapping bg1="lt1" tx1="dk1" bg2="lt2" tx2="dk2" accent1="accent1" accent2="accent2" accent3="accent3" accent4="accent4" accent5="accent5" accent6="accent6" hlink="hlink" folHlink="folHlink"/>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Content Placeholder 7">
            <a:extLst>
              <a:ext uri="{FF2B5EF4-FFF2-40B4-BE49-F238E27FC236}">
                <a16:creationId xmlns:a16="http://schemas.microsoft.com/office/drawing/2014/main" id="{A9CFB25A-87B6-4AD9-B731-AB417290543A}"/>
              </a:ext>
            </a:extLst>
          </p:cNvPr>
          <p:cNvSpPr>
            <a:spLocks noGrp="1"/>
          </p:cNvSpPr>
          <p:nvPr>
            <p:ph idx="1"/>
          </p:nvPr>
        </p:nvSpPr>
        <p:spPr>
          <a:xfrm>
            <a:off x="670984" y="1842247"/>
            <a:ext cx="7029980" cy="3650452"/>
          </a:xfrm>
        </p:spPr>
        <p:txBody>
          <a:bodyPr>
            <a:normAutofit lnSpcReduction="10000"/>
          </a:bodyPr>
          <a:lstStyle/>
          <a:p>
            <a:pPr>
              <a:lnSpc>
                <a:spcPct val="85000"/>
              </a:lnSpc>
              <a:spcBef>
                <a:spcPct val="50000"/>
              </a:spcBef>
            </a:pPr>
            <a:r>
              <a:rPr lang="en-US" altLang="en-US" sz="3200" dirty="0">
                <a:latin typeface="Arial" panose="020B0604020202020204" pitchFamily="34" charset="0"/>
                <a:cs typeface="Arial" panose="020B0604020202020204" pitchFamily="34" charset="0"/>
              </a:rPr>
              <a:t>Efficacy of antiseptic agent</a:t>
            </a:r>
          </a:p>
          <a:p>
            <a:pPr>
              <a:lnSpc>
                <a:spcPct val="85000"/>
              </a:lnSpc>
              <a:spcBef>
                <a:spcPct val="50000"/>
              </a:spcBef>
            </a:pPr>
            <a:r>
              <a:rPr lang="en-US" altLang="en-US" sz="3200" dirty="0">
                <a:latin typeface="Arial" panose="020B0604020202020204" pitchFamily="34" charset="0"/>
                <a:cs typeface="Arial" panose="020B0604020202020204" pitchFamily="34" charset="0"/>
              </a:rPr>
              <a:t>Acceptance of product by healthcare personnel </a:t>
            </a:r>
          </a:p>
          <a:p>
            <a:pPr lvl="1">
              <a:lnSpc>
                <a:spcPct val="85000"/>
              </a:lnSpc>
              <a:spcBef>
                <a:spcPct val="50000"/>
              </a:spcBef>
            </a:pPr>
            <a:r>
              <a:rPr lang="en-US" altLang="en-US" dirty="0">
                <a:latin typeface="Arial" panose="020B0604020202020204" pitchFamily="34" charset="0"/>
                <a:cs typeface="Arial" panose="020B0604020202020204" pitchFamily="34" charset="0"/>
              </a:rPr>
              <a:t>Characteristics of product</a:t>
            </a:r>
          </a:p>
          <a:p>
            <a:pPr lvl="1">
              <a:lnSpc>
                <a:spcPct val="85000"/>
              </a:lnSpc>
              <a:spcBef>
                <a:spcPct val="50000"/>
              </a:spcBef>
            </a:pPr>
            <a:r>
              <a:rPr lang="en-US" altLang="en-US" dirty="0">
                <a:latin typeface="Arial" panose="020B0604020202020204" pitchFamily="34" charset="0"/>
                <a:cs typeface="Arial" panose="020B0604020202020204" pitchFamily="34" charset="0"/>
              </a:rPr>
              <a:t>Skin irritation and dryness</a:t>
            </a:r>
          </a:p>
          <a:p>
            <a:pPr>
              <a:lnSpc>
                <a:spcPct val="85000"/>
              </a:lnSpc>
              <a:spcBef>
                <a:spcPct val="50000"/>
              </a:spcBef>
            </a:pPr>
            <a:r>
              <a:rPr lang="en-US" altLang="en-US" sz="3200" dirty="0">
                <a:latin typeface="Arial" panose="020B0604020202020204" pitchFamily="34" charset="0"/>
                <a:cs typeface="Arial" panose="020B0604020202020204" pitchFamily="34" charset="0"/>
              </a:rPr>
              <a:t>Accessibility of product</a:t>
            </a:r>
          </a:p>
          <a:p>
            <a:pPr>
              <a:lnSpc>
                <a:spcPct val="85000"/>
              </a:lnSpc>
              <a:spcBef>
                <a:spcPct val="50000"/>
              </a:spcBef>
            </a:pPr>
            <a:r>
              <a:rPr lang="en-US" altLang="en-US" sz="3200" dirty="0">
                <a:latin typeface="Arial" panose="020B0604020202020204" pitchFamily="34" charset="0"/>
                <a:cs typeface="Arial" panose="020B0604020202020204" pitchFamily="34" charset="0"/>
              </a:rPr>
              <a:t>Dispenser systems</a:t>
            </a:r>
          </a:p>
          <a:p>
            <a:endParaRPr lang="en-US" dirty="0">
              <a:latin typeface="Cambria" panose="02040503050406030204" pitchFamily="18" charset="0"/>
              <a:ea typeface="Cambria" panose="02040503050406030204" pitchFamily="18" charset="0"/>
            </a:endParaRPr>
          </a:p>
        </p:txBody>
      </p:sp>
      <p:sp>
        <p:nvSpPr>
          <p:cNvPr id="7" name="Title 6">
            <a:extLst>
              <a:ext uri="{FF2B5EF4-FFF2-40B4-BE49-F238E27FC236}">
                <a16:creationId xmlns:a16="http://schemas.microsoft.com/office/drawing/2014/main" id="{267C4BFE-966A-4BBD-902F-DAA5EE0E0227}"/>
              </a:ext>
            </a:extLst>
          </p:cNvPr>
          <p:cNvSpPr>
            <a:spLocks noGrp="1"/>
          </p:cNvSpPr>
          <p:nvPr>
            <p:ph type="title"/>
          </p:nvPr>
        </p:nvSpPr>
        <p:spPr>
          <a:xfrm>
            <a:off x="670984" y="573574"/>
            <a:ext cx="10850033" cy="791726"/>
          </a:xfrm>
        </p:spPr>
        <p:txBody>
          <a:bodyPr>
            <a:normAutofit fontScale="90000"/>
          </a:bodyPr>
          <a:lstStyle/>
          <a:p>
            <a:r>
              <a:rPr lang="en-US" dirty="0">
                <a:latin typeface="Cambria" panose="02040503050406030204" pitchFamily="18" charset="0"/>
                <a:ea typeface="Cambria" panose="02040503050406030204" pitchFamily="18" charset="0"/>
              </a:rPr>
              <a:t>Selection of Hand Hygiene Agents: Factors to Consider</a:t>
            </a:r>
          </a:p>
        </p:txBody>
      </p:sp>
      <p:sp>
        <p:nvSpPr>
          <p:cNvPr id="2" name="TextBox 1">
            <a:extLst>
              <a:ext uri="{FF2B5EF4-FFF2-40B4-BE49-F238E27FC236}">
                <a16:creationId xmlns:a16="http://schemas.microsoft.com/office/drawing/2014/main" id="{3254D2BD-45DA-51E3-0749-F7EE61AA9C2D}"/>
              </a:ext>
            </a:extLst>
          </p:cNvPr>
          <p:cNvSpPr txBox="1"/>
          <p:nvPr/>
        </p:nvSpPr>
        <p:spPr>
          <a:xfrm>
            <a:off x="981635" y="5970494"/>
            <a:ext cx="9964271" cy="313932"/>
          </a:xfrm>
          <a:prstGeom prst="rect">
            <a:avLst/>
          </a:prstGeom>
          <a:noFill/>
        </p:spPr>
        <p:txBody>
          <a:bodyPr wrap="square" rtlCol="0">
            <a:spAutoFit/>
          </a:bodyPr>
          <a:lstStyle/>
          <a:p>
            <a:pPr eaLnBrk="0" hangingPunct="0">
              <a:lnSpc>
                <a:spcPct val="80000"/>
              </a:lnSpc>
            </a:pPr>
            <a:r>
              <a:rPr lang="en-US" altLang="en-US" sz="1800" b="0" dirty="0">
                <a:solidFill>
                  <a:srgbClr val="B2B2B2"/>
                </a:solidFill>
                <a:latin typeface="Arial" charset="0"/>
              </a:rPr>
              <a:t>Guideline for Hand Hygiene in Health-care Settings.  </a:t>
            </a:r>
            <a:r>
              <a:rPr lang="en-US" altLang="en-US" sz="1800" b="0" i="1" dirty="0">
                <a:solidFill>
                  <a:srgbClr val="B2B2B2"/>
                </a:solidFill>
                <a:latin typeface="Arial" charset="0"/>
              </a:rPr>
              <a:t>MMWR 2002</a:t>
            </a:r>
            <a:r>
              <a:rPr lang="en-US" altLang="en-US" sz="1800" b="0" dirty="0">
                <a:solidFill>
                  <a:srgbClr val="B2B2B2"/>
                </a:solidFill>
                <a:latin typeface="Arial" charset="0"/>
              </a:rPr>
              <a:t>; vol. 51, no. RR-16.</a:t>
            </a:r>
          </a:p>
        </p:txBody>
      </p:sp>
      <p:pic>
        <p:nvPicPr>
          <p:cNvPr id="3" name="Picture 2" descr="A group of nurses in white uniforms&#10;&#10;AI-generated content may be incorrect.">
            <a:extLst>
              <a:ext uri="{FF2B5EF4-FFF2-40B4-BE49-F238E27FC236}">
                <a16:creationId xmlns:a16="http://schemas.microsoft.com/office/drawing/2014/main" id="{9630DA8F-C66F-A22A-038F-582F16EF721C}"/>
              </a:ext>
            </a:extLst>
          </p:cNvPr>
          <p:cNvPicPr>
            <a:picLocks noChangeAspect="1"/>
          </p:cNvPicPr>
          <p:nvPr/>
        </p:nvPicPr>
        <p:blipFill>
          <a:blip r:embed="rId4" cstate="print">
            <a:extLst>
              <a:ext uri="{BEBA8EAE-BF5A-486C-A8C5-ECC9F3942E4B}">
                <a14:imgProps xmlns:a14="http://schemas.microsoft.com/office/drawing/2010/main">
                  <a14:imgLayer r:embed="rId5">
                    <a14:imgEffect>
                      <a14:brightnessContrast bright="20000"/>
                    </a14:imgEffect>
                  </a14:imgLayer>
                </a14:imgProps>
              </a:ext>
              <a:ext uri="{28A0092B-C50C-407E-A947-70E740481C1C}">
                <a14:useLocalDpi xmlns:a14="http://schemas.microsoft.com/office/drawing/2010/main"/>
              </a:ext>
            </a:extLst>
          </a:blip>
          <a:stretch>
            <a:fillRect/>
          </a:stretch>
        </p:blipFill>
        <p:spPr>
          <a:xfrm>
            <a:off x="7366985" y="2667088"/>
            <a:ext cx="3003649" cy="2346901"/>
          </a:xfrm>
          <a:prstGeom prst="rect">
            <a:avLst/>
          </a:prstGeom>
          <a:ln w="57150">
            <a:solidFill>
              <a:schemeClr val="tx2">
                <a:lumMod val="25000"/>
              </a:schemeClr>
            </a:solidFill>
          </a:ln>
        </p:spPr>
      </p:pic>
    </p:spTree>
    <p:extLst>
      <p:ext uri="{BB962C8B-B14F-4D97-AF65-F5344CB8AC3E}">
        <p14:creationId xmlns:p14="http://schemas.microsoft.com/office/powerpoint/2010/main" val="3749537956"/>
      </p:ext>
    </p:extLst>
  </p:cSld>
  <p:clrMapOvr>
    <a:overrideClrMapping bg1="lt1" tx1="dk1" bg2="lt2" tx2="dk2" accent1="accent1" accent2="accent2" accent3="accent3" accent4="accent4" accent5="accent5" accent6="accent6" hlink="hlink" folHlink="folHlink"/>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Content Placeholder 3">
            <a:extLst>
              <a:ext uri="{FF2B5EF4-FFF2-40B4-BE49-F238E27FC236}">
                <a16:creationId xmlns:a16="http://schemas.microsoft.com/office/drawing/2014/main" id="{1C621902-93E8-BE66-37C7-C67E4B113048}"/>
              </a:ext>
            </a:extLst>
          </p:cNvPr>
          <p:cNvPicPr>
            <a:picLocks noGrp="1" noChangeAspect="1"/>
          </p:cNvPicPr>
          <p:nvPr>
            <p:ph idx="1"/>
          </p:nvPr>
        </p:nvPicPr>
        <p:blipFill>
          <a:blip r:embed="rId4"/>
          <a:stretch>
            <a:fillRect/>
          </a:stretch>
        </p:blipFill>
        <p:spPr>
          <a:xfrm>
            <a:off x="1630017" y="1727200"/>
            <a:ext cx="8766313" cy="4731610"/>
          </a:xfrm>
          <a:prstGeom prst="rect">
            <a:avLst/>
          </a:prstGeom>
        </p:spPr>
      </p:pic>
      <p:sp>
        <p:nvSpPr>
          <p:cNvPr id="2" name="Title 1">
            <a:extLst>
              <a:ext uri="{FF2B5EF4-FFF2-40B4-BE49-F238E27FC236}">
                <a16:creationId xmlns:a16="http://schemas.microsoft.com/office/drawing/2014/main" id="{59B5EDB4-1E09-402B-8CAB-E28754919D49}"/>
              </a:ext>
            </a:extLst>
          </p:cNvPr>
          <p:cNvSpPr>
            <a:spLocks noGrp="1"/>
          </p:cNvSpPr>
          <p:nvPr>
            <p:ph type="title"/>
          </p:nvPr>
        </p:nvSpPr>
        <p:spPr>
          <a:xfrm>
            <a:off x="670984" y="757238"/>
            <a:ext cx="10850033" cy="727076"/>
          </a:xfrm>
        </p:spPr>
        <p:txBody>
          <a:bodyPr>
            <a:normAutofit fontScale="90000"/>
          </a:bodyPr>
          <a:lstStyle/>
          <a:p>
            <a:r>
              <a:rPr lang="en-US" noProof="0" dirty="0">
                <a:latin typeface="Cambria" panose="02040503050406030204" pitchFamily="18" charset="0"/>
                <a:ea typeface="Cambria" panose="02040503050406030204" pitchFamily="18" charset="0"/>
              </a:rPr>
              <a:t>Efficacy of Hand Hygiene Preparations in Killing Bacteria</a:t>
            </a:r>
          </a:p>
        </p:txBody>
      </p:sp>
    </p:spTree>
    <p:extLst>
      <p:ext uri="{BB962C8B-B14F-4D97-AF65-F5344CB8AC3E}">
        <p14:creationId xmlns:p14="http://schemas.microsoft.com/office/powerpoint/2010/main" val="115102576"/>
      </p:ext>
    </p:extLst>
  </p:cSld>
  <p:clrMapOvr>
    <a:overrideClrMapping bg1="lt1" tx1="dk1" bg2="lt2" tx2="dk2" accent1="accent1" accent2="accent2" accent3="accent3" accent4="accent4" accent5="accent5" accent6="accent6" hlink="hlink" folHlink="folHlink"/>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A74C00B2-05FC-3795-291F-8C5FC0F4F4B5}"/>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687B5B8-E4D8-1BE0-AB36-9595D213DD3A}"/>
              </a:ext>
            </a:extLst>
          </p:cNvPr>
          <p:cNvSpPr>
            <a:spLocks noGrp="1"/>
          </p:cNvSpPr>
          <p:nvPr>
            <p:ph idx="1"/>
          </p:nvPr>
        </p:nvSpPr>
        <p:spPr>
          <a:xfrm>
            <a:off x="847965" y="2151530"/>
            <a:ext cx="10850033" cy="3415552"/>
          </a:xfrm>
        </p:spPr>
        <p:txBody>
          <a:bodyPr>
            <a:normAutofit lnSpcReduction="10000"/>
          </a:bodyPr>
          <a:lstStyle/>
          <a:p>
            <a:pPr>
              <a:lnSpc>
                <a:spcPct val="85000"/>
              </a:lnSpc>
              <a:spcBef>
                <a:spcPct val="50000"/>
              </a:spcBef>
            </a:pPr>
            <a:r>
              <a:rPr lang="en-US" altLang="en-US" sz="3200" dirty="0"/>
              <a:t>Handrubs</a:t>
            </a:r>
          </a:p>
          <a:p>
            <a:pPr lvl="1">
              <a:lnSpc>
                <a:spcPct val="85000"/>
              </a:lnSpc>
              <a:spcBef>
                <a:spcPct val="50000"/>
              </a:spcBef>
            </a:pPr>
            <a:r>
              <a:rPr lang="en-US" altLang="en-US" sz="2400" dirty="0"/>
              <a:t>Apply to palm of one hand, rub hands together covering all surfaces until dry </a:t>
            </a:r>
          </a:p>
          <a:p>
            <a:pPr lvl="1">
              <a:lnSpc>
                <a:spcPct val="85000"/>
              </a:lnSpc>
              <a:spcBef>
                <a:spcPct val="50000"/>
              </a:spcBef>
            </a:pPr>
            <a:r>
              <a:rPr lang="en-US" altLang="en-US" sz="2400" dirty="0"/>
              <a:t>Volume: based on manufacturer</a:t>
            </a:r>
          </a:p>
          <a:p>
            <a:pPr>
              <a:lnSpc>
                <a:spcPct val="85000"/>
              </a:lnSpc>
              <a:spcBef>
                <a:spcPct val="50000"/>
              </a:spcBef>
            </a:pPr>
            <a:r>
              <a:rPr lang="en-US" altLang="en-US" sz="3200" dirty="0"/>
              <a:t>Handwashing</a:t>
            </a:r>
            <a:r>
              <a:rPr lang="en-US" altLang="en-US" dirty="0"/>
              <a:t>  </a:t>
            </a:r>
          </a:p>
          <a:p>
            <a:pPr lvl="1">
              <a:lnSpc>
                <a:spcPct val="85000"/>
              </a:lnSpc>
              <a:spcBef>
                <a:spcPct val="50000"/>
              </a:spcBef>
            </a:pPr>
            <a:r>
              <a:rPr lang="en-US" altLang="en-US" sz="2400" dirty="0"/>
              <a:t>Wet hands with water, apply soap, rub hands together for at least 15 seconds</a:t>
            </a:r>
          </a:p>
          <a:p>
            <a:pPr lvl="1">
              <a:lnSpc>
                <a:spcPct val="85000"/>
              </a:lnSpc>
              <a:spcBef>
                <a:spcPct val="50000"/>
              </a:spcBef>
            </a:pPr>
            <a:r>
              <a:rPr lang="en-US" altLang="en-US" sz="2400" dirty="0"/>
              <a:t>Rinse and dry with disposable towel</a:t>
            </a:r>
          </a:p>
          <a:p>
            <a:pPr lvl="1">
              <a:lnSpc>
                <a:spcPct val="85000"/>
              </a:lnSpc>
              <a:spcBef>
                <a:spcPct val="50000"/>
              </a:spcBef>
            </a:pPr>
            <a:r>
              <a:rPr lang="en-US" altLang="en-US" sz="2400" dirty="0"/>
              <a:t>Use towel to turn off faucet</a:t>
            </a:r>
          </a:p>
          <a:p>
            <a:endParaRPr lang="en-US" noProof="0" dirty="0">
              <a:latin typeface="Cambria" panose="02040503050406030204" pitchFamily="18" charset="0"/>
              <a:ea typeface="Cambria" panose="02040503050406030204" pitchFamily="18" charset="0"/>
            </a:endParaRPr>
          </a:p>
        </p:txBody>
      </p:sp>
      <p:sp>
        <p:nvSpPr>
          <p:cNvPr id="2" name="Title 1">
            <a:extLst>
              <a:ext uri="{FF2B5EF4-FFF2-40B4-BE49-F238E27FC236}">
                <a16:creationId xmlns:a16="http://schemas.microsoft.com/office/drawing/2014/main" id="{F735E7D8-106B-2100-A7F7-4054933411CA}"/>
              </a:ext>
            </a:extLst>
          </p:cNvPr>
          <p:cNvSpPr>
            <a:spLocks noGrp="1"/>
          </p:cNvSpPr>
          <p:nvPr>
            <p:ph type="title"/>
          </p:nvPr>
        </p:nvSpPr>
        <p:spPr>
          <a:xfrm>
            <a:off x="670985" y="1003400"/>
            <a:ext cx="10850033" cy="727076"/>
          </a:xfrm>
        </p:spPr>
        <p:txBody>
          <a:bodyPr>
            <a:normAutofit fontScale="90000"/>
          </a:bodyPr>
          <a:lstStyle/>
          <a:p>
            <a:r>
              <a:rPr lang="en-US" noProof="0" dirty="0">
                <a:latin typeface="Cambria" panose="02040503050406030204" pitchFamily="18" charset="0"/>
                <a:ea typeface="Cambria" panose="02040503050406030204" pitchFamily="18" charset="0"/>
              </a:rPr>
              <a:t>Recommended Hand Hygiene Technique</a:t>
            </a:r>
          </a:p>
        </p:txBody>
      </p:sp>
    </p:spTree>
    <p:extLst>
      <p:ext uri="{BB962C8B-B14F-4D97-AF65-F5344CB8AC3E}">
        <p14:creationId xmlns:p14="http://schemas.microsoft.com/office/powerpoint/2010/main" val="2191971358"/>
      </p:ext>
    </p:extLst>
  </p:cSld>
  <p:clrMapOvr>
    <a:overrideClrMapping bg1="lt1" tx1="dk1" bg2="lt2" tx2="dk2" accent1="accent1" accent2="accent2" accent3="accent3" accent4="accent4" accent5="accent5" accent6="accent6" hlink="hlink" folHlink="folHlink"/>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afs">
      <a:majorFont>
        <a:latin typeface="Cormorant Infant Medium"/>
        <a:ea typeface=""/>
        <a:cs typeface=""/>
      </a:majorFont>
      <a:minorFont>
        <a:latin typeface="Calibr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4.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5.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6.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F0B4A1B8119C074D9E1D0CA167AE0256" ma:contentTypeVersion="10" ma:contentTypeDescription="Create a new document." ma:contentTypeScope="" ma:versionID="3ba57a9fae2ea9539037cd96b7d7b3cd">
  <xsd:schema xmlns:xsd="http://www.w3.org/2001/XMLSchema" xmlns:xs="http://www.w3.org/2001/XMLSchema" xmlns:p="http://schemas.microsoft.com/office/2006/metadata/properties" xmlns:ns2="2781918a-4201-486f-8cd6-069777501b1b" targetNamespace="http://schemas.microsoft.com/office/2006/metadata/properties" ma:root="true" ma:fieldsID="6137703e242546d562c25f95ebfacb90" ns2:_="">
    <xsd:import namespace="2781918a-4201-486f-8cd6-069777501b1b"/>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AutoTags" minOccurs="0"/>
                <xsd:element ref="ns2:MediaServiceGenerationTime" minOccurs="0"/>
                <xsd:element ref="ns2:MediaServiceEventHashCode" minOccurs="0"/>
                <xsd:element ref="ns2:MediaServiceOCR" minOccurs="0"/>
                <xsd:element ref="ns2:MediaServiceDateTaken"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781918a-4201-486f-8cd6-069777501b1b"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2" nillable="true" ma:displayName="Tags" ma:internalName="MediaServiceAutoTags"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DateTaken" ma:index="16" nillable="true" ma:displayName="MediaServiceDateTaken" ma:hidden="true" ma:internalName="MediaServiceDateTaken" ma:readOnly="true">
      <xsd:simpleType>
        <xsd:restriction base="dms:Text"/>
      </xsd:simpleType>
    </xsd:element>
    <xsd:element name="MediaServiceLocation" ma:index="17" nillable="true" ma:displayName="Location" ma:internalName="MediaServiceLocation"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99C44F11-BE22-4FF4-8976-E1D21A3574E2}">
  <ds:schemaRefs>
    <ds:schemaRef ds:uri="http://schemas.microsoft.com/sharepoint/v3/contenttype/forms"/>
  </ds:schemaRefs>
</ds:datastoreItem>
</file>

<file path=customXml/itemProps2.xml><?xml version="1.0" encoding="utf-8"?>
<ds:datastoreItem xmlns:ds="http://schemas.openxmlformats.org/officeDocument/2006/customXml" ds:itemID="{CE8FED45-6F0A-4266-843C-9CBF3451946B}">
  <ds:schemaRefs>
    <ds:schemaRef ds:uri="http://schemas.microsoft.com/office/2006/metadata/properties"/>
    <ds:schemaRef ds:uri="http://schemas.microsoft.com/office/infopath/2007/PartnerControls"/>
  </ds:schemaRefs>
</ds:datastoreItem>
</file>

<file path=customXml/itemProps3.xml><?xml version="1.0" encoding="utf-8"?>
<ds:datastoreItem xmlns:ds="http://schemas.openxmlformats.org/officeDocument/2006/customXml" ds:itemID="{8F0F5569-2BCA-4B37-A20A-5CD9156C541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2781918a-4201-486f-8cd6-069777501b1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
  <TotalTime>501</TotalTime>
  <Words>1207</Words>
  <Application>Microsoft Macintosh PowerPoint</Application>
  <PresentationFormat>Widescreen</PresentationFormat>
  <Paragraphs>106</Paragraphs>
  <Slides>11</Slides>
  <Notes>11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11</vt:i4>
      </vt:variant>
    </vt:vector>
  </HeadingPairs>
  <TitlesOfParts>
    <vt:vector size="18" baseType="lpstr">
      <vt:lpstr>Arial</vt:lpstr>
      <vt:lpstr>Calibri</vt:lpstr>
      <vt:lpstr>Cambria</vt:lpstr>
      <vt:lpstr>Cormorant Infant Medium</vt:lpstr>
      <vt:lpstr>Oswald</vt:lpstr>
      <vt:lpstr>Wingdings</vt:lpstr>
      <vt:lpstr>Office Theme</vt:lpstr>
      <vt:lpstr>Hand Hygiene for Healthcare Workers</vt:lpstr>
      <vt:lpstr>Hand Hygiene in the Healthcare Setting </vt:lpstr>
      <vt:lpstr>Why Is Hand Hygiene Important </vt:lpstr>
      <vt:lpstr>Self-Reported Factors for Poor Adherence with Hand Hygiene</vt:lpstr>
      <vt:lpstr>Definitions Related to Hand Hygiene</vt:lpstr>
      <vt:lpstr>Indication for Hand Hygiene</vt:lpstr>
      <vt:lpstr>Selection of Hand Hygiene Agents: Factors to Consider</vt:lpstr>
      <vt:lpstr>Efficacy of Hand Hygiene Preparations in Killing Bacteria</vt:lpstr>
      <vt:lpstr>Recommended Hand Hygiene Technique</vt:lpstr>
      <vt:lpstr>Gloving</vt:lpstr>
      <vt:lpstr>Hand Hygiene Summary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Paul Vazquez</dc:creator>
  <cp:lastModifiedBy>Zacharias, Sarah R</cp:lastModifiedBy>
  <cp:revision>136</cp:revision>
  <dcterms:created xsi:type="dcterms:W3CDTF">2020-06-02T22:47:27Z</dcterms:created>
  <dcterms:modified xsi:type="dcterms:W3CDTF">2025-10-12T22:00:09Z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0x010100F0B4A1B8119C074D9E1D0CA167AE0256</vt:lpwstr>
  </property>
</Properties>
</file>