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70" r:id="rId2"/>
    <p:sldId id="2772" r:id="rId3"/>
    <p:sldId id="257" r:id="rId4"/>
    <p:sldId id="258" r:id="rId5"/>
    <p:sldId id="259" r:id="rId6"/>
    <p:sldId id="260" r:id="rId7"/>
    <p:sldId id="261" r:id="rId8"/>
    <p:sldId id="2755" r:id="rId9"/>
    <p:sldId id="263" r:id="rId10"/>
    <p:sldId id="2764" r:id="rId11"/>
    <p:sldId id="2766" r:id="rId12"/>
    <p:sldId id="262" r:id="rId13"/>
    <p:sldId id="2765" r:id="rId14"/>
    <p:sldId id="2758" r:id="rId15"/>
    <p:sldId id="264" r:id="rId16"/>
    <p:sldId id="2756" r:id="rId17"/>
    <p:sldId id="2762" r:id="rId18"/>
    <p:sldId id="265" r:id="rId19"/>
    <p:sldId id="2704" r:id="rId20"/>
    <p:sldId id="2760" r:id="rId21"/>
    <p:sldId id="2759" r:id="rId22"/>
    <p:sldId id="2769" r:id="rId23"/>
    <p:sldId id="2763" r:id="rId24"/>
    <p:sldId id="2767" r:id="rId25"/>
    <p:sldId id="2768" r:id="rId26"/>
    <p:sldId id="2703" r:id="rId27"/>
    <p:sldId id="2774" r:id="rId28"/>
    <p:sldId id="27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E08F9-E45D-9E44-820C-507FE0193BD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03559-56AB-7A4A-B638-B821DA0B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4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3559-56AB-7A4A-B638-B821DA0B2D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3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3559-56AB-7A4A-B638-B821DA0B2D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9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3559-56AB-7A4A-B638-B821DA0B2D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65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C55FE-10DF-E24D-A761-6D3BFA32BA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6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3559-56AB-7A4A-B638-B821DA0B2D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87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03559-56AB-7A4A-B638-B821DA0B2D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7522-1563-0738-1D9E-8ABADC16B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485B1-E685-C653-3FF5-D8DB081A5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BAEBE-44BD-F92F-B432-4C97A0B9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2D44B-B0CE-78F9-5BDB-1E55DEBE3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C7A14-5352-31C4-72BF-BC9CC011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BD59-2F5E-04FD-927D-F9DB902E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463F9-2C24-DB36-7439-F48B03496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089F7-CB22-75EA-03A4-0F92D0AC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AF2D7-15BC-E291-3389-D98CD080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28834-92F7-CBB5-28F3-001FBDF1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918ED0-486B-AF4F-468F-9747A7B32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279D9-7D79-5FEC-FC09-F7FD1DBC6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AADE6-6D4B-6887-B6D5-2EB0E4740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B0F0-0C95-70EF-ABB4-AB440817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0B297-67B4-3F24-86D7-DEE1D39A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6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Pic08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9144000"/>
              <a:gd name="connsiteY0" fmla="*/ 0 h 5143499"/>
              <a:gd name="connsiteX1" fmla="*/ 9144000 w 9144000"/>
              <a:gd name="connsiteY1" fmla="*/ 0 h 5143499"/>
              <a:gd name="connsiteX2" fmla="*/ 9144000 w 9144000"/>
              <a:gd name="connsiteY2" fmla="*/ 5143499 h 5143499"/>
              <a:gd name="connsiteX3" fmla="*/ 0 w 9144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499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 bIns="91440" anchor="b">
            <a:noAutofit/>
          </a:bodyPr>
          <a:lstStyle>
            <a:lvl1pPr algn="ctr" rtl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7096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A969-ED69-8B4E-A083-17C54ADA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70D95-F3CC-E962-AAD0-16F39A3D5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ECEA-4CD0-6515-FD58-52677EC82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796B8-6197-9604-6F36-A3874883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536BF-0A88-C5B1-B052-5B178B93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E1CC-AE14-3DB3-A8D5-9C55EA586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1FEA3-E1A0-8515-989F-9E1AF0A8E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361A-12CC-0442-3F6A-E0D75C84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0E208-3069-4026-9F50-6518734C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0F2BE-36A9-EC54-4CC1-9A107E94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BB246-A2A6-35FB-0C89-F61A8B30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89BB-38EF-2E70-8C73-AB01F054C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478F8-C139-5DA9-478E-D193C3E5A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EBC96-8141-92E2-2B9C-BD6FE940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E9BEE-7D0C-CC7F-0C0E-99C47065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695C7-709B-3E1F-497B-1F137427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8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B164-000F-1314-07B0-4067187B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A143-DFF7-B69B-B1CC-31DD9E5F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37097-2513-4D52-9D83-5634F2347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1D5FC-88F7-6618-43F2-8581D7132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43059-939A-497F-8A8F-4BE895D03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F16B1-D63D-4159-0184-B040EBA1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B159F-0D0F-3794-8B94-360D0087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70860-BA88-6AAF-18B4-824BF580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3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FBCE-4873-E276-8473-6D7CBF04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29A24-E39C-319E-F8AF-66DBA09E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37D1E-4036-8B08-A8C9-2DE9475E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5944A-EF40-C7AF-BB0E-123FAB4C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9C50C-42DC-3800-A422-90C5AA40E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C6DB-1680-339B-B59F-2B89F0E3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71F76-DF36-1FE7-EDA1-E5083D88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5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9BAD-7ACB-A756-2F30-3DC3D2E6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70664-40AF-B949-85BE-C15AE737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DC95A-51E1-82D0-6FAA-26DF507E1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B97F8-211B-3EE7-0CED-016C9DAD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68728-4F08-CA51-BB4E-F652C599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23A78-5B20-0100-4A76-9B1F82B3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CE5E-E652-479F-5DC4-2DB70F9D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D979E-7ACA-0D1F-D6F5-878062014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A2ECC-1381-7D20-6E19-28484204C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D20ED-A797-C396-9AE8-47803C9D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FB72-B815-FF08-4E71-073DC6F7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74105-10C7-939E-129C-0C197699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895C3-62E0-16B7-7144-0DB5F713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3C152-5C42-7FE0-0307-8AE5F66A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BD411-A628-4DE4-21EF-C6E1271BD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D78F-6B46-014B-86E8-2FC2FCDE98B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1588C-2674-BAE6-B16A-2F100FF5E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37028-7434-84DF-389A-0002F3C14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1B008-0E40-F145-86F7-4280A1CA5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734801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6BC23-6D29-B14D-B40B-31C7CE5F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8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en-US" sz="4000" dirty="0"/>
              <a:t>Mission Trip </a:t>
            </a:r>
            <a:br>
              <a:rPr lang="en-US" sz="4000" dirty="0"/>
            </a:br>
            <a:r>
              <a:rPr lang="en-US" sz="4000" dirty="0"/>
              <a:t>Dental Teams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33EF4AA5-0EC8-152B-714E-5FC76CE7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67383" y="990597"/>
            <a:ext cx="4218431" cy="4876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5D4B9-EB8A-69C7-957A-C99A3CC8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8" y="3429000"/>
            <a:ext cx="4953000" cy="17525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alpha val="55000"/>
                  </a:schemeClr>
                </a:solidFill>
              </a:rPr>
              <a:t>Dental Treatments and Dental Health Education on a mission trip.</a:t>
            </a:r>
          </a:p>
        </p:txBody>
      </p:sp>
    </p:spTree>
    <p:extLst>
      <p:ext uri="{BB962C8B-B14F-4D97-AF65-F5344CB8AC3E}">
        <p14:creationId xmlns:p14="http://schemas.microsoft.com/office/powerpoint/2010/main" val="903720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EF6406-89BB-D2F9-DACD-E6FB43263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9" b="2795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5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1EBCA6-11EF-E6F4-05B9-A2CE30BE4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079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ACBD5-743F-014A-5D06-0BE11682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DENTAL HYGIENE</a:t>
            </a:r>
          </a:p>
        </p:txBody>
      </p:sp>
      <p:pic>
        <p:nvPicPr>
          <p:cNvPr id="5" name="Content Placeholder 4" descr="A person and a child sitting in a dentist chair&#10;&#10;Description automatically generated with low confidence">
            <a:extLst>
              <a:ext uri="{FF2B5EF4-FFF2-40B4-BE49-F238E27FC236}">
                <a16:creationId xmlns:a16="http://schemas.microsoft.com/office/drawing/2014/main" id="{FAAA1268-6154-4B34-B7EB-19F6D122F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" r="251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FC86B8-A460-D694-DADC-26676D9E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DENTAL CLEANINGS</a:t>
            </a:r>
          </a:p>
          <a:p>
            <a:r>
              <a:rPr lang="en-US" sz="2000" dirty="0"/>
              <a:t>DENTAL SEALANTS</a:t>
            </a:r>
          </a:p>
          <a:p>
            <a:r>
              <a:rPr lang="en-US" sz="2000" dirty="0"/>
              <a:t>FLOURIDE TREATMENTS</a:t>
            </a:r>
          </a:p>
          <a:p>
            <a:r>
              <a:rPr lang="en-US" sz="2000" dirty="0"/>
              <a:t>SILVER DIAMINE FLUORIDE</a:t>
            </a:r>
          </a:p>
          <a:p>
            <a:endParaRPr lang="en-US" sz="2000" dirty="0"/>
          </a:p>
          <a:p>
            <a:r>
              <a:rPr lang="en-US" sz="2000" dirty="0"/>
              <a:t>MOST IMPORTANT </a:t>
            </a:r>
            <a:r>
              <a:rPr lang="en-US" sz="2000" b="1" i="1" u="sng" dirty="0"/>
              <a:t>EDUCATION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9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39DA42-B8B9-D844-F4C8-0977248B7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52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text, paper, letter, ink&#10;&#10;Description automatically generated">
            <a:extLst>
              <a:ext uri="{FF2B5EF4-FFF2-40B4-BE49-F238E27FC236}">
                <a16:creationId xmlns:a16="http://schemas.microsoft.com/office/drawing/2014/main" id="{5A2A13AE-AEA8-F6D4-A2A9-244BA580F36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"/>
          <a:srcRect t="35564" b="2490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8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p!!Rectangle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3121BE6-5A1F-A192-017F-0964BEB0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17" b="144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m!!text rectangle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3B5E0-F3CB-4C18-DB22-432C243F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/>
              <a:t>Dental Health Education</a:t>
            </a:r>
          </a:p>
        </p:txBody>
      </p:sp>
      <p:sp>
        <p:nvSpPr>
          <p:cNvPr id="25" name="m!!accent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8877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electric blue, cobalt blue, plastic&#10;&#10;Description automatically generated">
            <a:extLst>
              <a:ext uri="{FF2B5EF4-FFF2-40B4-BE49-F238E27FC236}">
                <a16:creationId xmlns:a16="http://schemas.microsoft.com/office/drawing/2014/main" id="{8ACCE6FF-0C2D-4728-3509-ED041251F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9" y="918546"/>
            <a:ext cx="6622997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66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text, teeth&#10;&#10;Description automatically generated">
            <a:extLst>
              <a:ext uri="{FF2B5EF4-FFF2-40B4-BE49-F238E27FC236}">
                <a16:creationId xmlns:a16="http://schemas.microsoft.com/office/drawing/2014/main" id="{750ADAE1-F618-4F06-4A87-DF6B5DC3465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1143942" y="643467"/>
            <a:ext cx="990411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3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1592D-5F7B-3CFF-4136-E68C6E0DD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Silver Diamine Fluoride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D1E4-A492-F70A-DF7B-75E6C5234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b="1">
                <a:effectLst/>
                <a:latin typeface="Calibri" panose="020F0502020204030204" pitchFamily="34" charset="0"/>
              </a:rPr>
              <a:t>Advantages of SDF </a:t>
            </a:r>
            <a:endParaRPr lang="en-US" dirty="0">
              <a:effectLst/>
            </a:endParaRPr>
          </a:p>
          <a:p>
            <a:r>
              <a:rPr lang="en-US">
                <a:effectLst/>
                <a:latin typeface="Wingdings" pitchFamily="2" charset="2"/>
              </a:rPr>
              <a:t> </a:t>
            </a:r>
            <a:r>
              <a:rPr lang="en-US">
                <a:effectLst/>
                <a:latin typeface="Calibri" panose="020F0502020204030204" pitchFamily="34" charset="0"/>
              </a:rPr>
              <a:t>Relieves tooth sensitivity.</a:t>
            </a:r>
            <a:br>
              <a:rPr lang="en-US">
                <a:effectLst/>
                <a:latin typeface="Calibri" panose="020F0502020204030204" pitchFamily="34" charset="0"/>
              </a:rPr>
            </a:br>
            <a:r>
              <a:rPr lang="en-US">
                <a:effectLst/>
                <a:latin typeface="Wingdings" pitchFamily="2" charset="2"/>
              </a:rPr>
              <a:t> </a:t>
            </a:r>
            <a:r>
              <a:rPr lang="en-US">
                <a:effectLst/>
                <a:latin typeface="Calibri" panose="020F0502020204030204" pitchFamily="34" charset="0"/>
              </a:rPr>
              <a:t>Prevents abscesses by slowing down or stopping tooth decay.</a:t>
            </a:r>
            <a:br>
              <a:rPr lang="en-US">
                <a:effectLst/>
                <a:latin typeface="Calibri" panose="020F0502020204030204" pitchFamily="34" charset="0"/>
              </a:rPr>
            </a:br>
            <a:r>
              <a:rPr lang="en-US">
                <a:effectLst/>
                <a:latin typeface="Wingdings" pitchFamily="2" charset="2"/>
              </a:rPr>
              <a:t> </a:t>
            </a:r>
            <a:r>
              <a:rPr lang="en-US">
                <a:effectLst/>
                <a:latin typeface="Calibri" panose="020F0502020204030204" pitchFamily="34" charset="0"/>
              </a:rPr>
              <a:t>Can buy time for children who are too young or fearful, or who have special needs, until they can manage.</a:t>
            </a:r>
          </a:p>
          <a:p>
            <a:r>
              <a:rPr lang="en-US">
                <a:effectLst/>
                <a:latin typeface="Calibri" panose="020F0502020204030204" pitchFamily="34" charset="0"/>
              </a:rPr>
              <a:t> </a:t>
            </a:r>
            <a:r>
              <a:rPr lang="en-US">
                <a:effectLst/>
                <a:latin typeface="Wingdings" pitchFamily="2" charset="2"/>
              </a:rPr>
              <a:t> </a:t>
            </a:r>
            <a:r>
              <a:rPr lang="en-US">
                <a:effectLst/>
                <a:latin typeface="Calibri" panose="020F0502020204030204" pitchFamily="34" charset="0"/>
              </a:rPr>
              <a:t>Avoids fillings or extractions by stopping decay.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E1BE5-AD9E-156B-883A-25F17920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5" name="Content Placeholder 4" descr="A collage of teeth&#10;&#10;Description automatically generated with medium confidence">
            <a:extLst>
              <a:ext uri="{FF2B5EF4-FFF2-40B4-BE49-F238E27FC236}">
                <a16:creationId xmlns:a16="http://schemas.microsoft.com/office/drawing/2014/main" id="{DBA4EB14-97E6-EC8D-BBD0-9432F7030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5" r="-1" b="75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365B5F-7190-B8E9-9A7E-5F472367F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6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D3C13-0B3E-F8E1-8F7A-D0217DAE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6626D-30F7-B9EC-2CC8-8D0F6699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660358"/>
            <a:ext cx="5167185" cy="567976"/>
          </a:xfrm>
        </p:spPr>
        <p:txBody>
          <a:bodyPr>
            <a:normAutofit fontScale="90000"/>
          </a:bodyPr>
          <a:lstStyle/>
          <a:p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9A09-FB36-B4C3-C2D0-272FCBF94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r>
              <a:rPr lang="en-US" sz="1900"/>
              <a:t>WE ARE DIFFERENT!</a:t>
            </a:r>
          </a:p>
          <a:p>
            <a:endParaRPr lang="en-US" sz="1900"/>
          </a:p>
          <a:p>
            <a:r>
              <a:rPr lang="en-US" sz="1900"/>
              <a:t>WE SPECIALIZE IN AND REALIZE THE IMPORTANCE OF ORAL HEALTH TO OVERALL HEALTH!!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A2040726-CB93-5907-F5BA-12CCD22D4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16720" y="700088"/>
            <a:ext cx="3210141" cy="3814762"/>
          </a:xfrm>
          <a:prstGeom prst="rect">
            <a:avLst/>
          </a:prstGeom>
        </p:spPr>
      </p:pic>
      <p:pic>
        <p:nvPicPr>
          <p:cNvPr id="5" name="Picture 4" descr="Heads of various toothbrushes">
            <a:extLst>
              <a:ext uri="{FF2B5EF4-FFF2-40B4-BE49-F238E27FC236}">
                <a16:creationId xmlns:a16="http://schemas.microsoft.com/office/drawing/2014/main" id="{3857C2DC-6A63-309B-28A6-9F8EC848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56" r="8491" b="-1"/>
          <a:stretch/>
        </p:blipFill>
        <p:spPr>
          <a:xfrm>
            <a:off x="6920789" y="2421924"/>
            <a:ext cx="3722395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6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E1FE989-F6D9-D13F-E8CD-3CC639523E1C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/>
          <a:srcRect t="8621" b="8621"/>
          <a:stretch>
            <a:fillRect/>
          </a:stretch>
        </p:blipFill>
        <p:spPr>
          <a:xfrm>
            <a:off x="812759" y="457200"/>
            <a:ext cx="105664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93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box of toothbrushes&#10;&#10;Description automatically generated with low confidence">
            <a:extLst>
              <a:ext uri="{FF2B5EF4-FFF2-40B4-BE49-F238E27FC236}">
                <a16:creationId xmlns:a16="http://schemas.microsoft.com/office/drawing/2014/main" id="{AED69F7A-377E-E531-F411-3534919D805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/>
          <a:srcRect t="14889" b="14889"/>
          <a:stretch>
            <a:fillRect/>
          </a:stretch>
        </p:blipFill>
        <p:spPr>
          <a:xfrm>
            <a:off x="805993" y="457200"/>
            <a:ext cx="10580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92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clothing, person, human face, child&#10;&#10;Description automatically generated">
            <a:extLst>
              <a:ext uri="{FF2B5EF4-FFF2-40B4-BE49-F238E27FC236}">
                <a16:creationId xmlns:a16="http://schemas.microsoft.com/office/drawing/2014/main" id="{ACFF0A5D-997F-C457-90B8-6F11E1A83DA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755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Placeholder 3" descr="A group of children waving&#10;&#10;Description automatically generated with low confidence">
            <a:extLst>
              <a:ext uri="{FF2B5EF4-FFF2-40B4-BE49-F238E27FC236}">
                <a16:creationId xmlns:a16="http://schemas.microsoft.com/office/drawing/2014/main" id="{DF2B1A78-0AE3-F89F-2DF5-79E2D0590A9B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/>
          <a:srcRect t="18896" b="61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BBC043B0-7FAB-7343-1360-F96CEA471E7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/>
          <a:srcRect t="28906" b="28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162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holding up paper&#10;&#10;Description automatically generated with medium confidence">
            <a:extLst>
              <a:ext uri="{FF2B5EF4-FFF2-40B4-BE49-F238E27FC236}">
                <a16:creationId xmlns:a16="http://schemas.microsoft.com/office/drawing/2014/main" id="{33BB3433-AF0B-44BD-2892-D7F2A929B97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1451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206219-FC31-754D-942B-18CC44F860E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/>
          <a:srcRect t="7726" b="7726"/>
          <a:stretch>
            <a:fillRect/>
          </a:stretch>
        </p:blipFill>
        <p:spPr/>
      </p:pic>
      <p:sp>
        <p:nvSpPr>
          <p:cNvPr id="10" name="Inhaltsplatzhalter 4"/>
          <p:cNvSpPr txBox="1">
            <a:spLocks/>
          </p:cNvSpPr>
          <p:nvPr/>
        </p:nvSpPr>
        <p:spPr>
          <a:xfrm>
            <a:off x="214660" y="4128065"/>
            <a:ext cx="4846456" cy="2358081"/>
          </a:xfrm>
          <a:prstGeom prst="rect">
            <a:avLst/>
          </a:prstGeom>
          <a:solidFill>
            <a:schemeClr val="tx2">
              <a:alpha val="75000"/>
            </a:schemeClr>
          </a:solidFill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“The world is experiencing a large and growing crisis in access to oral healthcare that, if left unchecked, risks an unmanageable explosion of oral disease, especially in developing countries.”  </a:t>
            </a:r>
            <a:br>
              <a:rPr lang="en-US" b="1" dirty="0"/>
            </a:br>
            <a:endParaRPr lang="en-US" b="1" dirty="0"/>
          </a:p>
          <a:p>
            <a:pPr marL="0" indent="0">
              <a:buNone/>
            </a:pPr>
            <a:r>
              <a:rPr lang="en-US" dirty="0"/>
              <a:t>2012 FDI World Health Federation</a:t>
            </a:r>
          </a:p>
        </p:txBody>
      </p:sp>
    </p:spTree>
    <p:extLst>
      <p:ext uri="{BB962C8B-B14F-4D97-AF65-F5344CB8AC3E}">
        <p14:creationId xmlns:p14="http://schemas.microsoft.com/office/powerpoint/2010/main" val="422558964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CE35-A66C-1333-9D74-9FD47A8C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BA1A6-AEFF-C7BF-F7C5-5517C071C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8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en-US" sz="4000" dirty="0"/>
              <a:t>Mission Trip </a:t>
            </a:r>
            <a:br>
              <a:rPr lang="en-US" sz="4000" dirty="0"/>
            </a:br>
            <a:r>
              <a:rPr lang="en-US" sz="4000" dirty="0"/>
              <a:t>Dental Teams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E802131-3EA5-107E-47D5-A6A54A986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67383" y="990597"/>
            <a:ext cx="4218431" cy="4876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4C77-BE6A-F3D6-D9F7-9BA98E3FC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8" y="3429000"/>
            <a:ext cx="4953000" cy="17525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alpha val="55000"/>
                  </a:schemeClr>
                </a:solidFill>
              </a:rPr>
              <a:t>Take Away—</a:t>
            </a:r>
          </a:p>
          <a:p>
            <a:r>
              <a:rPr lang="en-US" sz="2400" b="1" dirty="0">
                <a:solidFill>
                  <a:schemeClr val="tx1">
                    <a:alpha val="55000"/>
                  </a:schemeClr>
                </a:solidFill>
              </a:rPr>
              <a:t>AFS mission trip dental </a:t>
            </a:r>
            <a:r>
              <a:rPr lang="en-US" sz="2400" b="1">
                <a:solidFill>
                  <a:schemeClr val="tx1">
                    <a:alpha val="55000"/>
                  </a:schemeClr>
                </a:solidFill>
              </a:rPr>
              <a:t>teams provide </a:t>
            </a:r>
            <a:r>
              <a:rPr lang="en-US" sz="2400" b="1" dirty="0">
                <a:solidFill>
                  <a:schemeClr val="tx1">
                    <a:alpha val="55000"/>
                  </a:schemeClr>
                </a:solidFill>
              </a:rPr>
              <a:t>much needed dental treatment and education to foster overall oral health.</a:t>
            </a:r>
          </a:p>
        </p:txBody>
      </p:sp>
    </p:spTree>
    <p:extLst>
      <p:ext uri="{BB962C8B-B14F-4D97-AF65-F5344CB8AC3E}">
        <p14:creationId xmlns:p14="http://schemas.microsoft.com/office/powerpoint/2010/main" val="663012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13DF44D-370E-4490-2CB4-153241F5970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0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79011602-8B0A-0F88-1CAE-D6F64AE4A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1668787" y="457200"/>
            <a:ext cx="885442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ild brushing his teeth&#10;&#10;Description automatically generated with medium confidence">
            <a:extLst>
              <a:ext uri="{FF2B5EF4-FFF2-40B4-BE49-F238E27FC236}">
                <a16:creationId xmlns:a16="http://schemas.microsoft.com/office/drawing/2014/main" id="{62B91B24-F969-F228-7B91-8BF7B2564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B19DA334-B38F-7C56-2841-B318066A9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807" y="2405063"/>
            <a:ext cx="3229948" cy="3729037"/>
          </a:xfrm>
        </p:spPr>
      </p:pic>
    </p:spTree>
    <p:extLst>
      <p:ext uri="{BB962C8B-B14F-4D97-AF65-F5344CB8AC3E}">
        <p14:creationId xmlns:p14="http://schemas.microsoft.com/office/powerpoint/2010/main" val="7574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396E3-FB11-4B21-606D-5DEF48AA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PREVENTION IS KEY!!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ild holding a paper&#10;&#10;Description automatically generated with medium confidence">
            <a:extLst>
              <a:ext uri="{FF2B5EF4-FFF2-40B4-BE49-F238E27FC236}">
                <a16:creationId xmlns:a16="http://schemas.microsoft.com/office/drawing/2014/main" id="{15178104-65AF-B737-4547-24962068C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644"/>
          <a:stretch/>
        </p:blipFill>
        <p:spPr>
          <a:xfrm>
            <a:off x="5794200" y="640080"/>
            <a:ext cx="49348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child's mouth&#10;&#10;Description automatically generated with medium confidence">
            <a:extLst>
              <a:ext uri="{FF2B5EF4-FFF2-40B4-BE49-F238E27FC236}">
                <a16:creationId xmlns:a16="http://schemas.microsoft.com/office/drawing/2014/main" id="{4F403511-3BA3-2A0C-36DD-D9BBC2485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1" b="2889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5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close up of a child's mouth&#10;&#10;Description automatically generated with medium confidence">
            <a:extLst>
              <a:ext uri="{FF2B5EF4-FFF2-40B4-BE49-F238E27FC236}">
                <a16:creationId xmlns:a16="http://schemas.microsoft.com/office/drawing/2014/main" id="{F491DD19-CEEA-CCC7-7ABF-D3DA8EF44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63" r="-1" b="15862"/>
          <a:stretch/>
        </p:blipFill>
        <p:spPr>
          <a:xfrm>
            <a:off x="3573923" y="228600"/>
            <a:ext cx="496795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0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CF7B0E19-1589-884A-98C9-85973269F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92" r="-1" b="33492"/>
          <a:stretch/>
        </p:blipFill>
        <p:spPr>
          <a:xfrm>
            <a:off x="2254531" y="457200"/>
            <a:ext cx="76829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B9340-D849-0194-1771-7DABE31C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DENTAL </a:t>
            </a:r>
          </a:p>
        </p:txBody>
      </p:sp>
      <p:pic>
        <p:nvPicPr>
          <p:cNvPr id="5" name="Content Placeholder 4" descr="A dentists working on a patient's teeth&#10;&#10;Description automatically generated with low confidence">
            <a:extLst>
              <a:ext uri="{FF2B5EF4-FFF2-40B4-BE49-F238E27FC236}">
                <a16:creationId xmlns:a16="http://schemas.microsoft.com/office/drawing/2014/main" id="{F6A5F77A-CB82-87CD-643B-0DC59C194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AF3960-7AAB-1D8B-B070-7A01E1E1C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RESTORATIONS </a:t>
            </a:r>
          </a:p>
          <a:p>
            <a:r>
              <a:rPr lang="en-US" sz="2000" dirty="0"/>
              <a:t>EXTRACTIONS</a:t>
            </a:r>
          </a:p>
          <a:p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65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188</Words>
  <Application>Microsoft Macintosh PowerPoint</Application>
  <PresentationFormat>Widescreen</PresentationFormat>
  <Paragraphs>32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Mission Trip  Dental Teams</vt:lpstr>
      <vt:lpstr>PowerPoint Presentation</vt:lpstr>
      <vt:lpstr>PowerPoint Presentation</vt:lpstr>
      <vt:lpstr>PowerPoint Presentation</vt:lpstr>
      <vt:lpstr>PREVENTION IS KEY!!</vt:lpstr>
      <vt:lpstr>PowerPoint Presentation</vt:lpstr>
      <vt:lpstr>PowerPoint Presentation</vt:lpstr>
      <vt:lpstr>PowerPoint Presentation</vt:lpstr>
      <vt:lpstr>DENTAL </vt:lpstr>
      <vt:lpstr>PowerPoint Presentation</vt:lpstr>
      <vt:lpstr>PowerPoint Presentation</vt:lpstr>
      <vt:lpstr>DENTAL HYGIENE</vt:lpstr>
      <vt:lpstr>PowerPoint Presentation</vt:lpstr>
      <vt:lpstr>PowerPoint Presentation</vt:lpstr>
      <vt:lpstr>Dental Health Education</vt:lpstr>
      <vt:lpstr>PowerPoint Presentation</vt:lpstr>
      <vt:lpstr>PowerPoint Presentation</vt:lpstr>
      <vt:lpstr>Silver Diamine Fluoride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Mission Trip  Dental Teams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Alliance for Smiles</dc:title>
  <dc:creator>Mary Jensen</dc:creator>
  <cp:lastModifiedBy>Mary Jensen</cp:lastModifiedBy>
  <cp:revision>15</cp:revision>
  <dcterms:created xsi:type="dcterms:W3CDTF">2023-05-09T18:55:53Z</dcterms:created>
  <dcterms:modified xsi:type="dcterms:W3CDTF">2025-10-09T19:30:45Z</dcterms:modified>
</cp:coreProperties>
</file>