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63" r:id="rId7"/>
    <p:sldId id="307" r:id="rId8"/>
    <p:sldId id="308" r:id="rId9"/>
    <p:sldId id="303" r:id="rId10"/>
    <p:sldId id="305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5563"/>
  </p:normalViewPr>
  <p:slideViewPr>
    <p:cSldViewPr snapToGrid="0">
      <p:cViewPr varScale="1">
        <p:scale>
          <a:sx n="116" d="100"/>
          <a:sy n="116" d="100"/>
        </p:scale>
        <p:origin x="216" y="224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F16B2-95C3-5D4D-A396-A3F848A6BF93}" type="doc">
      <dgm:prSet loTypeId="urn:microsoft.com/office/officeart/2005/8/layout/hList7" loCatId="list" qsTypeId="urn:microsoft.com/office/officeart/2005/8/quickstyle/simple1" qsCatId="simple" csTypeId="urn:microsoft.com/office/officeart/2005/8/colors/accent2_2" csCatId="accent2" phldr="1"/>
      <dgm:spPr/>
    </dgm:pt>
    <dgm:pt modelId="{6A7A4C82-0CC0-2B48-918B-454830478AF0}">
      <dgm:prSet phldrT="[Text]"/>
      <dgm:spPr/>
      <dgm:t>
        <a:bodyPr/>
        <a:lstStyle/>
        <a:p>
          <a:r>
            <a:rPr lang="en-US" dirty="0"/>
            <a:t>Lateralization</a:t>
          </a:r>
        </a:p>
        <a:p>
          <a:r>
            <a:rPr lang="en-US" dirty="0"/>
            <a:t>Lack of space</a:t>
          </a:r>
        </a:p>
        <a:p>
          <a:r>
            <a:rPr lang="en-US" altLang="en-US" dirty="0">
              <a:latin typeface="Cambria" panose="02040503050406030204" pitchFamily="18" charset="0"/>
            </a:rPr>
            <a:t>Compensatory errors of </a:t>
          </a:r>
          <a:r>
            <a:rPr lang="en-US" altLang="en-US" dirty="0" err="1">
              <a:latin typeface="Cambria" panose="02040503050406030204" pitchFamily="18" charset="0"/>
            </a:rPr>
            <a:t>dorso</a:t>
          </a:r>
          <a:r>
            <a:rPr lang="en-US" altLang="en-US" dirty="0">
              <a:latin typeface="Cambria" panose="02040503050406030204" pitchFamily="18" charset="0"/>
            </a:rPr>
            <a:t>-palatal production</a:t>
          </a:r>
          <a:endParaRPr lang="en-US" dirty="0"/>
        </a:p>
        <a:p>
          <a:endParaRPr lang="en-US" dirty="0"/>
        </a:p>
      </dgm:t>
    </dgm:pt>
    <dgm:pt modelId="{E4B842B2-648A-ED48-B407-C267D1C260FD}" type="parTrans" cxnId="{C289BD51-71E9-2847-8858-F434A810DB12}">
      <dgm:prSet/>
      <dgm:spPr/>
      <dgm:t>
        <a:bodyPr/>
        <a:lstStyle/>
        <a:p>
          <a:endParaRPr lang="en-US"/>
        </a:p>
      </dgm:t>
    </dgm:pt>
    <dgm:pt modelId="{A4E48F95-7F54-0A40-95CE-9F38B720F794}" type="sibTrans" cxnId="{C289BD51-71E9-2847-8858-F434A810DB12}">
      <dgm:prSet/>
      <dgm:spPr/>
      <dgm:t>
        <a:bodyPr/>
        <a:lstStyle/>
        <a:p>
          <a:endParaRPr lang="en-US"/>
        </a:p>
      </dgm:t>
    </dgm:pt>
    <dgm:pt modelId="{A2DBB5DB-58E9-774E-93E1-943984BE7A27}">
      <dgm:prSet phldrT="[Text]"/>
      <dgm:spPr/>
      <dgm:t>
        <a:bodyPr/>
        <a:lstStyle/>
        <a:p>
          <a:r>
            <a:rPr lang="en-US" dirty="0" err="1"/>
            <a:t>Dentalization</a:t>
          </a:r>
          <a:r>
            <a:rPr lang="en-US" dirty="0"/>
            <a:t> of bilabials /p, b, m, w/</a:t>
          </a:r>
        </a:p>
        <a:p>
          <a:r>
            <a:rPr lang="en-US" dirty="0"/>
            <a:t>Diffuse sibilant production</a:t>
          </a:r>
        </a:p>
      </dgm:t>
    </dgm:pt>
    <dgm:pt modelId="{34D57B7E-1A83-AE4C-BCB8-DAFCD25C26D2}" type="parTrans" cxnId="{DB600E00-2A24-D34F-AED8-A64E7741CC88}">
      <dgm:prSet/>
      <dgm:spPr/>
      <dgm:t>
        <a:bodyPr/>
        <a:lstStyle/>
        <a:p>
          <a:endParaRPr lang="en-US"/>
        </a:p>
      </dgm:t>
    </dgm:pt>
    <dgm:pt modelId="{CE450761-E214-504E-95A5-D0442564CAAE}" type="sibTrans" cxnId="{DB600E00-2A24-D34F-AED8-A64E7741CC88}">
      <dgm:prSet/>
      <dgm:spPr/>
      <dgm:t>
        <a:bodyPr/>
        <a:lstStyle/>
        <a:p>
          <a:endParaRPr lang="en-US"/>
        </a:p>
      </dgm:t>
    </dgm:pt>
    <dgm:pt modelId="{00A554DD-FB8E-2F45-A903-963F677FA865}">
      <dgm:prSet phldrT="[Text]"/>
      <dgm:spPr/>
      <dgm:t>
        <a:bodyPr/>
        <a:lstStyle/>
        <a:p>
          <a:r>
            <a:rPr lang="en-US" dirty="0"/>
            <a:t>Restricts tongue’s articulatory space</a:t>
          </a:r>
        </a:p>
      </dgm:t>
    </dgm:pt>
    <dgm:pt modelId="{83B6B4EB-B7E3-0740-BFA4-987D1AD7D038}" type="parTrans" cxnId="{4D6A3003-44C9-4B47-9367-2E11AD3E08BD}">
      <dgm:prSet/>
      <dgm:spPr/>
      <dgm:t>
        <a:bodyPr/>
        <a:lstStyle/>
        <a:p>
          <a:endParaRPr lang="en-US"/>
        </a:p>
      </dgm:t>
    </dgm:pt>
    <dgm:pt modelId="{F943A0E9-F809-F440-A9E7-CAE55FF260FE}" type="sibTrans" cxnId="{4D6A3003-44C9-4B47-9367-2E11AD3E08BD}">
      <dgm:prSet/>
      <dgm:spPr/>
      <dgm:t>
        <a:bodyPr/>
        <a:lstStyle/>
        <a:p>
          <a:endParaRPr lang="en-US"/>
        </a:p>
      </dgm:t>
    </dgm:pt>
    <dgm:pt modelId="{391D1CF9-8972-5F46-A16D-654EB26E7B7A}">
      <dgm:prSet/>
      <dgm:spPr/>
      <dgm:t>
        <a:bodyPr/>
        <a:lstStyle/>
        <a:p>
          <a:r>
            <a:rPr lang="en-US" altLang="en-US" dirty="0">
              <a:latin typeface="Cambria" panose="02040503050406030204" pitchFamily="18" charset="0"/>
            </a:rPr>
            <a:t>Interferes with bilabials, labiodentals, and tip alveolars for which the tongue has to “reach back” to accomplish correct placement. </a:t>
          </a:r>
        </a:p>
        <a:p>
          <a:r>
            <a:rPr lang="en-US" altLang="en-US" dirty="0">
              <a:latin typeface="Cambria" panose="02040503050406030204" pitchFamily="18" charset="0"/>
            </a:rPr>
            <a:t>Think Pierre Robin sequence</a:t>
          </a:r>
          <a:endParaRPr lang="en-US" dirty="0"/>
        </a:p>
      </dgm:t>
    </dgm:pt>
    <dgm:pt modelId="{99C0CB9D-2EDA-2B46-9792-C07CDE3357EE}" type="parTrans" cxnId="{D54F1B54-5BC0-8C40-94FD-40849717B299}">
      <dgm:prSet/>
      <dgm:spPr/>
      <dgm:t>
        <a:bodyPr/>
        <a:lstStyle/>
        <a:p>
          <a:endParaRPr lang="en-US"/>
        </a:p>
      </dgm:t>
    </dgm:pt>
    <dgm:pt modelId="{04FAFEBF-CB71-E644-957B-BE2F6B93F5C4}" type="sibTrans" cxnId="{D54F1B54-5BC0-8C40-94FD-40849717B299}">
      <dgm:prSet/>
      <dgm:spPr/>
      <dgm:t>
        <a:bodyPr/>
        <a:lstStyle/>
        <a:p>
          <a:endParaRPr lang="en-US"/>
        </a:p>
      </dgm:t>
    </dgm:pt>
    <dgm:pt modelId="{DFBCCD9F-ED16-FC4E-8ED3-6E36C03E838F}" type="pres">
      <dgm:prSet presAssocID="{861F16B2-95C3-5D4D-A396-A3F848A6BF93}" presName="Name0" presStyleCnt="0">
        <dgm:presLayoutVars>
          <dgm:dir/>
          <dgm:resizeHandles val="exact"/>
        </dgm:presLayoutVars>
      </dgm:prSet>
      <dgm:spPr/>
    </dgm:pt>
    <dgm:pt modelId="{D9EB5AE4-8C24-014B-BB75-030D34FA74D4}" type="pres">
      <dgm:prSet presAssocID="{861F16B2-95C3-5D4D-A396-A3F848A6BF93}" presName="fgShape" presStyleLbl="fgShp" presStyleIdx="0" presStyleCnt="1"/>
      <dgm:spPr/>
    </dgm:pt>
    <dgm:pt modelId="{1658A783-EF44-0149-A42A-367881B79E12}" type="pres">
      <dgm:prSet presAssocID="{861F16B2-95C3-5D4D-A396-A3F848A6BF93}" presName="linComp" presStyleCnt="0"/>
      <dgm:spPr/>
    </dgm:pt>
    <dgm:pt modelId="{A5E33518-B688-7D4B-8622-32C749FF850A}" type="pres">
      <dgm:prSet presAssocID="{6A7A4C82-0CC0-2B48-918B-454830478AF0}" presName="compNode" presStyleCnt="0"/>
      <dgm:spPr/>
    </dgm:pt>
    <dgm:pt modelId="{2323D195-C62E-0E4E-8834-12624D9F0626}" type="pres">
      <dgm:prSet presAssocID="{6A7A4C82-0CC0-2B48-918B-454830478AF0}" presName="bkgdShape" presStyleLbl="node1" presStyleIdx="0" presStyleCnt="4"/>
      <dgm:spPr/>
    </dgm:pt>
    <dgm:pt modelId="{EC6684C4-64F6-344D-8D75-48BDBE6B83AA}" type="pres">
      <dgm:prSet presAssocID="{6A7A4C82-0CC0-2B48-918B-454830478AF0}" presName="nodeTx" presStyleLbl="node1" presStyleIdx="0" presStyleCnt="4">
        <dgm:presLayoutVars>
          <dgm:bulletEnabled val="1"/>
        </dgm:presLayoutVars>
      </dgm:prSet>
      <dgm:spPr/>
    </dgm:pt>
    <dgm:pt modelId="{5AD3ED95-8946-F948-B78B-952831226B8A}" type="pres">
      <dgm:prSet presAssocID="{6A7A4C82-0CC0-2B48-918B-454830478AF0}" presName="invisiNode" presStyleLbl="node1" presStyleIdx="0" presStyleCnt="4"/>
      <dgm:spPr/>
    </dgm:pt>
    <dgm:pt modelId="{1722412E-98F7-C247-A17F-536827CC29B2}" type="pres">
      <dgm:prSet presAssocID="{6A7A4C82-0CC0-2B48-918B-454830478AF0}" presName="imagNode" presStyleLbl="fgImgPlace1" presStyleIdx="0" presStyleCnt="4"/>
      <dgm:spPr/>
    </dgm:pt>
    <dgm:pt modelId="{EE41FC81-97BC-034F-AB23-919424DF7605}" type="pres">
      <dgm:prSet presAssocID="{A4E48F95-7F54-0A40-95CE-9F38B720F794}" presName="sibTrans" presStyleLbl="sibTrans2D1" presStyleIdx="0" presStyleCnt="0"/>
      <dgm:spPr/>
    </dgm:pt>
    <dgm:pt modelId="{6942CE1F-9689-A448-96FC-9A2089AA12E1}" type="pres">
      <dgm:prSet presAssocID="{00A554DD-FB8E-2F45-A903-963F677FA865}" presName="compNode" presStyleCnt="0"/>
      <dgm:spPr/>
    </dgm:pt>
    <dgm:pt modelId="{04979AB2-7F5A-2E47-875B-47087C3EA042}" type="pres">
      <dgm:prSet presAssocID="{00A554DD-FB8E-2F45-A903-963F677FA865}" presName="bkgdShape" presStyleLbl="node1" presStyleIdx="1" presStyleCnt="4"/>
      <dgm:spPr/>
    </dgm:pt>
    <dgm:pt modelId="{D3745659-7DCE-5942-A6E8-3F23F2834194}" type="pres">
      <dgm:prSet presAssocID="{00A554DD-FB8E-2F45-A903-963F677FA865}" presName="nodeTx" presStyleLbl="node1" presStyleIdx="1" presStyleCnt="4">
        <dgm:presLayoutVars>
          <dgm:bulletEnabled val="1"/>
        </dgm:presLayoutVars>
      </dgm:prSet>
      <dgm:spPr/>
    </dgm:pt>
    <dgm:pt modelId="{DB58A6FE-161E-9547-8D2C-0BD7E47B7502}" type="pres">
      <dgm:prSet presAssocID="{00A554DD-FB8E-2F45-A903-963F677FA865}" presName="invisiNode" presStyleLbl="node1" presStyleIdx="1" presStyleCnt="4"/>
      <dgm:spPr/>
    </dgm:pt>
    <dgm:pt modelId="{B6E6D15E-397A-2B4F-85ED-C3866A6FC0D0}" type="pres">
      <dgm:prSet presAssocID="{00A554DD-FB8E-2F45-A903-963F677FA865}" presName="imagNode" presStyleLbl="fgImgPlace1" presStyleIdx="1" presStyleCnt="4"/>
      <dgm:spPr/>
    </dgm:pt>
    <dgm:pt modelId="{EC4DAC0C-6508-3B4A-BD0D-6E937E4EBA97}" type="pres">
      <dgm:prSet presAssocID="{F943A0E9-F809-F440-A9E7-CAE55FF260FE}" presName="sibTrans" presStyleLbl="sibTrans2D1" presStyleIdx="0" presStyleCnt="0"/>
      <dgm:spPr/>
    </dgm:pt>
    <dgm:pt modelId="{C28506CD-E994-EB42-A396-6F1D7700BE10}" type="pres">
      <dgm:prSet presAssocID="{A2DBB5DB-58E9-774E-93E1-943984BE7A27}" presName="compNode" presStyleCnt="0"/>
      <dgm:spPr/>
    </dgm:pt>
    <dgm:pt modelId="{FD016E7A-4801-2E41-9411-6396A90311CF}" type="pres">
      <dgm:prSet presAssocID="{A2DBB5DB-58E9-774E-93E1-943984BE7A27}" presName="bkgdShape" presStyleLbl="node1" presStyleIdx="2" presStyleCnt="4"/>
      <dgm:spPr/>
    </dgm:pt>
    <dgm:pt modelId="{C6F48865-DDBC-ED4B-BB3A-8BFB9C20C2F4}" type="pres">
      <dgm:prSet presAssocID="{A2DBB5DB-58E9-774E-93E1-943984BE7A27}" presName="nodeTx" presStyleLbl="node1" presStyleIdx="2" presStyleCnt="4">
        <dgm:presLayoutVars>
          <dgm:bulletEnabled val="1"/>
        </dgm:presLayoutVars>
      </dgm:prSet>
      <dgm:spPr/>
    </dgm:pt>
    <dgm:pt modelId="{0F53F165-031F-B64D-9E00-D4476530478A}" type="pres">
      <dgm:prSet presAssocID="{A2DBB5DB-58E9-774E-93E1-943984BE7A27}" presName="invisiNode" presStyleLbl="node1" presStyleIdx="2" presStyleCnt="4"/>
      <dgm:spPr/>
    </dgm:pt>
    <dgm:pt modelId="{982EE14C-CB95-0147-99A9-93E766A9CC15}" type="pres">
      <dgm:prSet presAssocID="{A2DBB5DB-58E9-774E-93E1-943984BE7A27}" presName="imagNode" presStyleLbl="fgImgPlace1" presStyleIdx="2" presStyleCnt="4"/>
      <dgm:spPr/>
    </dgm:pt>
    <dgm:pt modelId="{A94A32EE-4EC6-BC45-B70D-0969DB4EECAC}" type="pres">
      <dgm:prSet presAssocID="{CE450761-E214-504E-95A5-D0442564CAAE}" presName="sibTrans" presStyleLbl="sibTrans2D1" presStyleIdx="0" presStyleCnt="0"/>
      <dgm:spPr/>
    </dgm:pt>
    <dgm:pt modelId="{1EE29DC1-150E-1E43-9BB7-20F7AB00917A}" type="pres">
      <dgm:prSet presAssocID="{391D1CF9-8972-5F46-A16D-654EB26E7B7A}" presName="compNode" presStyleCnt="0"/>
      <dgm:spPr/>
    </dgm:pt>
    <dgm:pt modelId="{9037A6C6-5944-904A-9BA7-9D6EC09648EF}" type="pres">
      <dgm:prSet presAssocID="{391D1CF9-8972-5F46-A16D-654EB26E7B7A}" presName="bkgdShape" presStyleLbl="node1" presStyleIdx="3" presStyleCnt="4"/>
      <dgm:spPr/>
    </dgm:pt>
    <dgm:pt modelId="{E850BDE3-EDE7-EF4D-A5A9-233465426F83}" type="pres">
      <dgm:prSet presAssocID="{391D1CF9-8972-5F46-A16D-654EB26E7B7A}" presName="nodeTx" presStyleLbl="node1" presStyleIdx="3" presStyleCnt="4">
        <dgm:presLayoutVars>
          <dgm:bulletEnabled val="1"/>
        </dgm:presLayoutVars>
      </dgm:prSet>
      <dgm:spPr/>
    </dgm:pt>
    <dgm:pt modelId="{B4DF3BB9-246F-9845-8661-1BA5BA78C1A8}" type="pres">
      <dgm:prSet presAssocID="{391D1CF9-8972-5F46-A16D-654EB26E7B7A}" presName="invisiNode" presStyleLbl="node1" presStyleIdx="3" presStyleCnt="4"/>
      <dgm:spPr/>
    </dgm:pt>
    <dgm:pt modelId="{D9B9BEFE-8B87-944B-8D76-9845A07CEDF5}" type="pres">
      <dgm:prSet presAssocID="{391D1CF9-8972-5F46-A16D-654EB26E7B7A}" presName="imagNode" presStyleLbl="fgImgPlace1" presStyleIdx="3" presStyleCnt="4"/>
      <dgm:spPr/>
    </dgm:pt>
  </dgm:ptLst>
  <dgm:cxnLst>
    <dgm:cxn modelId="{DB600E00-2A24-D34F-AED8-A64E7741CC88}" srcId="{861F16B2-95C3-5D4D-A396-A3F848A6BF93}" destId="{A2DBB5DB-58E9-774E-93E1-943984BE7A27}" srcOrd="2" destOrd="0" parTransId="{34D57B7E-1A83-AE4C-BCB8-DAFCD25C26D2}" sibTransId="{CE450761-E214-504E-95A5-D0442564CAAE}"/>
    <dgm:cxn modelId="{4D6A3003-44C9-4B47-9367-2E11AD3E08BD}" srcId="{861F16B2-95C3-5D4D-A396-A3F848A6BF93}" destId="{00A554DD-FB8E-2F45-A903-963F677FA865}" srcOrd="1" destOrd="0" parTransId="{83B6B4EB-B7E3-0740-BFA4-987D1AD7D038}" sibTransId="{F943A0E9-F809-F440-A9E7-CAE55FF260FE}"/>
    <dgm:cxn modelId="{8915351D-9E07-F44A-96C7-8E1626181953}" type="presOf" srcId="{A2DBB5DB-58E9-774E-93E1-943984BE7A27}" destId="{FD016E7A-4801-2E41-9411-6396A90311CF}" srcOrd="0" destOrd="0" presId="urn:microsoft.com/office/officeart/2005/8/layout/hList7"/>
    <dgm:cxn modelId="{84EEA134-5438-0148-9D77-C9E996D0EEAA}" type="presOf" srcId="{F943A0E9-F809-F440-A9E7-CAE55FF260FE}" destId="{EC4DAC0C-6508-3B4A-BD0D-6E937E4EBA97}" srcOrd="0" destOrd="0" presId="urn:microsoft.com/office/officeart/2005/8/layout/hList7"/>
    <dgm:cxn modelId="{C289BD51-71E9-2847-8858-F434A810DB12}" srcId="{861F16B2-95C3-5D4D-A396-A3F848A6BF93}" destId="{6A7A4C82-0CC0-2B48-918B-454830478AF0}" srcOrd="0" destOrd="0" parTransId="{E4B842B2-648A-ED48-B407-C267D1C260FD}" sibTransId="{A4E48F95-7F54-0A40-95CE-9F38B720F794}"/>
    <dgm:cxn modelId="{D54F1B54-5BC0-8C40-94FD-40849717B299}" srcId="{861F16B2-95C3-5D4D-A396-A3F848A6BF93}" destId="{391D1CF9-8972-5F46-A16D-654EB26E7B7A}" srcOrd="3" destOrd="0" parTransId="{99C0CB9D-2EDA-2B46-9792-C07CDE3357EE}" sibTransId="{04FAFEBF-CB71-E644-957B-BE2F6B93F5C4}"/>
    <dgm:cxn modelId="{E14F4754-439D-CC47-A1FF-502F0DF352BA}" type="presOf" srcId="{CE450761-E214-504E-95A5-D0442564CAAE}" destId="{A94A32EE-4EC6-BC45-B70D-0969DB4EECAC}" srcOrd="0" destOrd="0" presId="urn:microsoft.com/office/officeart/2005/8/layout/hList7"/>
    <dgm:cxn modelId="{9434386B-B56E-4344-A393-B26D81F06BA5}" type="presOf" srcId="{00A554DD-FB8E-2F45-A903-963F677FA865}" destId="{D3745659-7DCE-5942-A6E8-3F23F2834194}" srcOrd="1" destOrd="0" presId="urn:microsoft.com/office/officeart/2005/8/layout/hList7"/>
    <dgm:cxn modelId="{9D24C875-63B9-524B-883E-D49792889DBA}" type="presOf" srcId="{A2DBB5DB-58E9-774E-93E1-943984BE7A27}" destId="{C6F48865-DDBC-ED4B-BB3A-8BFB9C20C2F4}" srcOrd="1" destOrd="0" presId="urn:microsoft.com/office/officeart/2005/8/layout/hList7"/>
    <dgm:cxn modelId="{18D7AEA4-0361-704A-BCC4-532C2AEF305B}" type="presOf" srcId="{391D1CF9-8972-5F46-A16D-654EB26E7B7A}" destId="{9037A6C6-5944-904A-9BA7-9D6EC09648EF}" srcOrd="0" destOrd="0" presId="urn:microsoft.com/office/officeart/2005/8/layout/hList7"/>
    <dgm:cxn modelId="{F51EB8A7-9F02-2A47-91D6-97B987444359}" type="presOf" srcId="{6A7A4C82-0CC0-2B48-918B-454830478AF0}" destId="{2323D195-C62E-0E4E-8834-12624D9F0626}" srcOrd="0" destOrd="0" presId="urn:microsoft.com/office/officeart/2005/8/layout/hList7"/>
    <dgm:cxn modelId="{9DEE25A9-FDDD-544F-8895-AC67DA2DE789}" type="presOf" srcId="{861F16B2-95C3-5D4D-A396-A3F848A6BF93}" destId="{DFBCCD9F-ED16-FC4E-8ED3-6E36C03E838F}" srcOrd="0" destOrd="0" presId="urn:microsoft.com/office/officeart/2005/8/layout/hList7"/>
    <dgm:cxn modelId="{B5EC7AAC-7A04-F547-B8A0-04C2C1BDE281}" type="presOf" srcId="{00A554DD-FB8E-2F45-A903-963F677FA865}" destId="{04979AB2-7F5A-2E47-875B-47087C3EA042}" srcOrd="0" destOrd="0" presId="urn:microsoft.com/office/officeart/2005/8/layout/hList7"/>
    <dgm:cxn modelId="{27A5F8C8-3A3A-E143-91E0-B37AE91F8C2F}" type="presOf" srcId="{A4E48F95-7F54-0A40-95CE-9F38B720F794}" destId="{EE41FC81-97BC-034F-AB23-919424DF7605}" srcOrd="0" destOrd="0" presId="urn:microsoft.com/office/officeart/2005/8/layout/hList7"/>
    <dgm:cxn modelId="{902163C9-8F6E-414C-832C-AF6B988A90D5}" type="presOf" srcId="{6A7A4C82-0CC0-2B48-918B-454830478AF0}" destId="{EC6684C4-64F6-344D-8D75-48BDBE6B83AA}" srcOrd="1" destOrd="0" presId="urn:microsoft.com/office/officeart/2005/8/layout/hList7"/>
    <dgm:cxn modelId="{D1A2EFDE-F158-2F45-8FF2-DC8A11E645AE}" type="presOf" srcId="{391D1CF9-8972-5F46-A16D-654EB26E7B7A}" destId="{E850BDE3-EDE7-EF4D-A5A9-233465426F83}" srcOrd="1" destOrd="0" presId="urn:microsoft.com/office/officeart/2005/8/layout/hList7"/>
    <dgm:cxn modelId="{B8A8589D-0402-4041-832F-15B94AF581C4}" type="presParOf" srcId="{DFBCCD9F-ED16-FC4E-8ED3-6E36C03E838F}" destId="{D9EB5AE4-8C24-014B-BB75-030D34FA74D4}" srcOrd="0" destOrd="0" presId="urn:microsoft.com/office/officeart/2005/8/layout/hList7"/>
    <dgm:cxn modelId="{7EDA9529-F904-A849-A047-DA2F08D3950C}" type="presParOf" srcId="{DFBCCD9F-ED16-FC4E-8ED3-6E36C03E838F}" destId="{1658A783-EF44-0149-A42A-367881B79E12}" srcOrd="1" destOrd="0" presId="urn:microsoft.com/office/officeart/2005/8/layout/hList7"/>
    <dgm:cxn modelId="{C6DC320D-0563-B848-A3AA-E8290B5E19BC}" type="presParOf" srcId="{1658A783-EF44-0149-A42A-367881B79E12}" destId="{A5E33518-B688-7D4B-8622-32C749FF850A}" srcOrd="0" destOrd="0" presId="urn:microsoft.com/office/officeart/2005/8/layout/hList7"/>
    <dgm:cxn modelId="{CCBAC857-9C05-EF47-A519-76096A2529F1}" type="presParOf" srcId="{A5E33518-B688-7D4B-8622-32C749FF850A}" destId="{2323D195-C62E-0E4E-8834-12624D9F0626}" srcOrd="0" destOrd="0" presId="urn:microsoft.com/office/officeart/2005/8/layout/hList7"/>
    <dgm:cxn modelId="{100F397E-C854-E740-9B5D-C6BEF2350FD9}" type="presParOf" srcId="{A5E33518-B688-7D4B-8622-32C749FF850A}" destId="{EC6684C4-64F6-344D-8D75-48BDBE6B83AA}" srcOrd="1" destOrd="0" presId="urn:microsoft.com/office/officeart/2005/8/layout/hList7"/>
    <dgm:cxn modelId="{DDA00723-C7CC-F04F-AB65-DF8096C3FEB7}" type="presParOf" srcId="{A5E33518-B688-7D4B-8622-32C749FF850A}" destId="{5AD3ED95-8946-F948-B78B-952831226B8A}" srcOrd="2" destOrd="0" presId="urn:microsoft.com/office/officeart/2005/8/layout/hList7"/>
    <dgm:cxn modelId="{DE0DE280-3E72-D040-88C5-81A16835F214}" type="presParOf" srcId="{A5E33518-B688-7D4B-8622-32C749FF850A}" destId="{1722412E-98F7-C247-A17F-536827CC29B2}" srcOrd="3" destOrd="0" presId="urn:microsoft.com/office/officeart/2005/8/layout/hList7"/>
    <dgm:cxn modelId="{4749B525-F904-F24A-8FDC-082B2575C45F}" type="presParOf" srcId="{1658A783-EF44-0149-A42A-367881B79E12}" destId="{EE41FC81-97BC-034F-AB23-919424DF7605}" srcOrd="1" destOrd="0" presId="urn:microsoft.com/office/officeart/2005/8/layout/hList7"/>
    <dgm:cxn modelId="{C016D1EB-E28C-6345-9219-35BA7A2C8738}" type="presParOf" srcId="{1658A783-EF44-0149-A42A-367881B79E12}" destId="{6942CE1F-9689-A448-96FC-9A2089AA12E1}" srcOrd="2" destOrd="0" presId="urn:microsoft.com/office/officeart/2005/8/layout/hList7"/>
    <dgm:cxn modelId="{7273B5A5-852E-DB4A-80E0-B96E3D3D067D}" type="presParOf" srcId="{6942CE1F-9689-A448-96FC-9A2089AA12E1}" destId="{04979AB2-7F5A-2E47-875B-47087C3EA042}" srcOrd="0" destOrd="0" presId="urn:microsoft.com/office/officeart/2005/8/layout/hList7"/>
    <dgm:cxn modelId="{AFE75A1A-67AA-EF48-8633-4D373037F2F2}" type="presParOf" srcId="{6942CE1F-9689-A448-96FC-9A2089AA12E1}" destId="{D3745659-7DCE-5942-A6E8-3F23F2834194}" srcOrd="1" destOrd="0" presId="urn:microsoft.com/office/officeart/2005/8/layout/hList7"/>
    <dgm:cxn modelId="{FB5BE4A1-6187-7D42-8D2A-E6B72DFD06F7}" type="presParOf" srcId="{6942CE1F-9689-A448-96FC-9A2089AA12E1}" destId="{DB58A6FE-161E-9547-8D2C-0BD7E47B7502}" srcOrd="2" destOrd="0" presId="urn:microsoft.com/office/officeart/2005/8/layout/hList7"/>
    <dgm:cxn modelId="{F4FA3875-1DC6-2546-BB20-A5DE999D7CD9}" type="presParOf" srcId="{6942CE1F-9689-A448-96FC-9A2089AA12E1}" destId="{B6E6D15E-397A-2B4F-85ED-C3866A6FC0D0}" srcOrd="3" destOrd="0" presId="urn:microsoft.com/office/officeart/2005/8/layout/hList7"/>
    <dgm:cxn modelId="{0255A163-F2AA-FE4A-A8A7-BD484A7FA01A}" type="presParOf" srcId="{1658A783-EF44-0149-A42A-367881B79E12}" destId="{EC4DAC0C-6508-3B4A-BD0D-6E937E4EBA97}" srcOrd="3" destOrd="0" presId="urn:microsoft.com/office/officeart/2005/8/layout/hList7"/>
    <dgm:cxn modelId="{396235B8-C45A-5342-8DB3-354B97C8AC38}" type="presParOf" srcId="{1658A783-EF44-0149-A42A-367881B79E12}" destId="{C28506CD-E994-EB42-A396-6F1D7700BE10}" srcOrd="4" destOrd="0" presId="urn:microsoft.com/office/officeart/2005/8/layout/hList7"/>
    <dgm:cxn modelId="{F4B42AA3-EF54-434A-981B-44C262996498}" type="presParOf" srcId="{C28506CD-E994-EB42-A396-6F1D7700BE10}" destId="{FD016E7A-4801-2E41-9411-6396A90311CF}" srcOrd="0" destOrd="0" presId="urn:microsoft.com/office/officeart/2005/8/layout/hList7"/>
    <dgm:cxn modelId="{4966086C-AC40-E443-8282-65647ED5900B}" type="presParOf" srcId="{C28506CD-E994-EB42-A396-6F1D7700BE10}" destId="{C6F48865-DDBC-ED4B-BB3A-8BFB9C20C2F4}" srcOrd="1" destOrd="0" presId="urn:microsoft.com/office/officeart/2005/8/layout/hList7"/>
    <dgm:cxn modelId="{FCD36516-4C2B-A840-BD7B-8BBCD46A0C98}" type="presParOf" srcId="{C28506CD-E994-EB42-A396-6F1D7700BE10}" destId="{0F53F165-031F-B64D-9E00-D4476530478A}" srcOrd="2" destOrd="0" presId="urn:microsoft.com/office/officeart/2005/8/layout/hList7"/>
    <dgm:cxn modelId="{223214F2-698E-F742-AA73-2DA197120F8A}" type="presParOf" srcId="{C28506CD-E994-EB42-A396-6F1D7700BE10}" destId="{982EE14C-CB95-0147-99A9-93E766A9CC15}" srcOrd="3" destOrd="0" presId="urn:microsoft.com/office/officeart/2005/8/layout/hList7"/>
    <dgm:cxn modelId="{D1C5D887-126B-404B-A3CA-2FCD61B05EA5}" type="presParOf" srcId="{1658A783-EF44-0149-A42A-367881B79E12}" destId="{A94A32EE-4EC6-BC45-B70D-0969DB4EECAC}" srcOrd="5" destOrd="0" presId="urn:microsoft.com/office/officeart/2005/8/layout/hList7"/>
    <dgm:cxn modelId="{95867745-A4B5-7340-BE4F-98B9D47DB192}" type="presParOf" srcId="{1658A783-EF44-0149-A42A-367881B79E12}" destId="{1EE29DC1-150E-1E43-9BB7-20F7AB00917A}" srcOrd="6" destOrd="0" presId="urn:microsoft.com/office/officeart/2005/8/layout/hList7"/>
    <dgm:cxn modelId="{AC0A7B0C-724B-BA42-97FB-EBC82E07A304}" type="presParOf" srcId="{1EE29DC1-150E-1E43-9BB7-20F7AB00917A}" destId="{9037A6C6-5944-904A-9BA7-9D6EC09648EF}" srcOrd="0" destOrd="0" presId="urn:microsoft.com/office/officeart/2005/8/layout/hList7"/>
    <dgm:cxn modelId="{61DA4308-98C6-E74B-AFAD-CFBD56D0C2A7}" type="presParOf" srcId="{1EE29DC1-150E-1E43-9BB7-20F7AB00917A}" destId="{E850BDE3-EDE7-EF4D-A5A9-233465426F83}" srcOrd="1" destOrd="0" presId="urn:microsoft.com/office/officeart/2005/8/layout/hList7"/>
    <dgm:cxn modelId="{52F7AC34-D19D-5148-8609-34E9A890DD5E}" type="presParOf" srcId="{1EE29DC1-150E-1E43-9BB7-20F7AB00917A}" destId="{B4DF3BB9-246F-9845-8661-1BA5BA78C1A8}" srcOrd="2" destOrd="0" presId="urn:microsoft.com/office/officeart/2005/8/layout/hList7"/>
    <dgm:cxn modelId="{6AAE8F6B-2D9E-BE40-9CCD-6CF9C8FCD5D3}" type="presParOf" srcId="{1EE29DC1-150E-1E43-9BB7-20F7AB00917A}" destId="{D9B9BEFE-8B87-944B-8D76-9845A07CEDF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16B2-95C3-5D4D-A396-A3F848A6BF93}" type="doc">
      <dgm:prSet loTypeId="urn:microsoft.com/office/officeart/2005/8/layout/hList7" loCatId="list" qsTypeId="urn:microsoft.com/office/officeart/2005/8/quickstyle/simple1" qsCatId="simple" csTypeId="urn:microsoft.com/office/officeart/2005/8/colors/accent2_2" csCatId="accent2" phldr="1"/>
      <dgm:spPr/>
    </dgm:pt>
    <dgm:pt modelId="{6A7A4C82-0CC0-2B48-918B-454830478AF0}">
      <dgm:prSet phldrT="[Text]"/>
      <dgm:spPr/>
      <dgm:t>
        <a:bodyPr/>
        <a:lstStyle/>
        <a:p>
          <a:r>
            <a:rPr lang="en-US" altLang="en-US" dirty="0">
              <a:latin typeface="Cambria" panose="02040503050406030204" pitchFamily="18" charset="0"/>
            </a:rPr>
            <a:t>Frontal lisp. </a:t>
          </a:r>
        </a:p>
        <a:p>
          <a:r>
            <a:rPr lang="en-US" altLang="en-US" dirty="0">
              <a:latin typeface="Cambria" panose="02040503050406030204" pitchFamily="18" charset="0"/>
            </a:rPr>
            <a:t>Oral airflow escape</a:t>
          </a:r>
          <a:endParaRPr lang="en-US" dirty="0"/>
        </a:p>
      </dgm:t>
    </dgm:pt>
    <dgm:pt modelId="{E4B842B2-648A-ED48-B407-C267D1C260FD}" type="parTrans" cxnId="{C289BD51-71E9-2847-8858-F434A810DB12}">
      <dgm:prSet/>
      <dgm:spPr/>
      <dgm:t>
        <a:bodyPr/>
        <a:lstStyle/>
        <a:p>
          <a:endParaRPr lang="en-US"/>
        </a:p>
      </dgm:t>
    </dgm:pt>
    <dgm:pt modelId="{A4E48F95-7F54-0A40-95CE-9F38B720F794}" type="sibTrans" cxnId="{C289BD51-71E9-2847-8858-F434A810DB12}">
      <dgm:prSet/>
      <dgm:spPr/>
      <dgm:t>
        <a:bodyPr/>
        <a:lstStyle/>
        <a:p>
          <a:endParaRPr lang="en-US"/>
        </a:p>
      </dgm:t>
    </dgm:pt>
    <dgm:pt modelId="{00A554DD-FB8E-2F45-A903-963F677FA865}">
      <dgm:prSet phldrT="[Text]"/>
      <dgm:spPr/>
      <dgm:t>
        <a:bodyPr/>
        <a:lstStyle/>
        <a:p>
          <a:r>
            <a:rPr lang="en-US" altLang="en-US" dirty="0">
              <a:latin typeface="Cambria" panose="02040503050406030204" pitchFamily="18" charset="0"/>
            </a:rPr>
            <a:t>anterior: distorts sibilant fricatives</a:t>
          </a:r>
          <a:endParaRPr lang="en-US" dirty="0"/>
        </a:p>
      </dgm:t>
    </dgm:pt>
    <dgm:pt modelId="{83B6B4EB-B7E3-0740-BFA4-987D1AD7D038}" type="parTrans" cxnId="{4D6A3003-44C9-4B47-9367-2E11AD3E08BD}">
      <dgm:prSet/>
      <dgm:spPr/>
      <dgm:t>
        <a:bodyPr/>
        <a:lstStyle/>
        <a:p>
          <a:endParaRPr lang="en-US"/>
        </a:p>
      </dgm:t>
    </dgm:pt>
    <dgm:pt modelId="{F943A0E9-F809-F440-A9E7-CAE55FF260FE}" type="sibTrans" cxnId="{4D6A3003-44C9-4B47-9367-2E11AD3E08BD}">
      <dgm:prSet/>
      <dgm:spPr/>
      <dgm:t>
        <a:bodyPr/>
        <a:lstStyle/>
        <a:p>
          <a:endParaRPr lang="en-US"/>
        </a:p>
      </dgm:t>
    </dgm:pt>
    <dgm:pt modelId="{391D1CF9-8972-5F46-A16D-654EB26E7B7A}">
      <dgm:prSet/>
      <dgm:spPr/>
      <dgm:t>
        <a:bodyPr/>
        <a:lstStyle/>
        <a:p>
          <a:r>
            <a:rPr lang="en-US" altLang="en-US" dirty="0">
              <a:latin typeface="Cambria" panose="02040503050406030204" pitchFamily="18" charset="0"/>
            </a:rPr>
            <a:t>anterior: diffuse sibilants; buccal: lateralization of airstream</a:t>
          </a:r>
          <a:endParaRPr lang="en-US" dirty="0"/>
        </a:p>
      </dgm:t>
    </dgm:pt>
    <dgm:pt modelId="{99C0CB9D-2EDA-2B46-9792-C07CDE3357EE}" type="parTrans" cxnId="{D54F1B54-5BC0-8C40-94FD-40849717B299}">
      <dgm:prSet/>
      <dgm:spPr/>
      <dgm:t>
        <a:bodyPr/>
        <a:lstStyle/>
        <a:p>
          <a:endParaRPr lang="en-US"/>
        </a:p>
      </dgm:t>
    </dgm:pt>
    <dgm:pt modelId="{04FAFEBF-CB71-E644-957B-BE2F6B93F5C4}" type="sibTrans" cxnId="{D54F1B54-5BC0-8C40-94FD-40849717B299}">
      <dgm:prSet/>
      <dgm:spPr/>
      <dgm:t>
        <a:bodyPr/>
        <a:lstStyle/>
        <a:p>
          <a:endParaRPr lang="en-US"/>
        </a:p>
      </dgm:t>
    </dgm:pt>
    <dgm:pt modelId="{46B382CA-670B-084F-91C8-CB4B16C77625}">
      <dgm:prSet/>
      <dgm:spPr/>
      <dgm:t>
        <a:bodyPr/>
        <a:lstStyle/>
        <a:p>
          <a:r>
            <a:rPr lang="en-US" altLang="en-US">
              <a:latin typeface="Cambria" panose="02040503050406030204" pitchFamily="18" charset="0"/>
            </a:rPr>
            <a:t>can cause shift in place and/or distortion of tip alveolars.</a:t>
          </a:r>
          <a:endParaRPr lang="en-US"/>
        </a:p>
      </dgm:t>
    </dgm:pt>
    <dgm:pt modelId="{3D29AEC7-3EE9-D249-A32F-C3EB9B86FEE6}" type="parTrans" cxnId="{0462C397-6FC7-A24D-A4EB-5E334944775E}">
      <dgm:prSet/>
      <dgm:spPr/>
      <dgm:t>
        <a:bodyPr/>
        <a:lstStyle/>
        <a:p>
          <a:endParaRPr lang="en-US"/>
        </a:p>
      </dgm:t>
    </dgm:pt>
    <dgm:pt modelId="{D050FA84-D3A6-A946-9024-7FC77484FFD3}" type="sibTrans" cxnId="{0462C397-6FC7-A24D-A4EB-5E334944775E}">
      <dgm:prSet/>
      <dgm:spPr/>
      <dgm:t>
        <a:bodyPr/>
        <a:lstStyle/>
        <a:p>
          <a:endParaRPr lang="en-US"/>
        </a:p>
      </dgm:t>
    </dgm:pt>
    <dgm:pt modelId="{DFBCCD9F-ED16-FC4E-8ED3-6E36C03E838F}" type="pres">
      <dgm:prSet presAssocID="{861F16B2-95C3-5D4D-A396-A3F848A6BF93}" presName="Name0" presStyleCnt="0">
        <dgm:presLayoutVars>
          <dgm:dir/>
          <dgm:resizeHandles val="exact"/>
        </dgm:presLayoutVars>
      </dgm:prSet>
      <dgm:spPr/>
    </dgm:pt>
    <dgm:pt modelId="{D9EB5AE4-8C24-014B-BB75-030D34FA74D4}" type="pres">
      <dgm:prSet presAssocID="{861F16B2-95C3-5D4D-A396-A3F848A6BF93}" presName="fgShape" presStyleLbl="fgShp" presStyleIdx="0" presStyleCnt="1"/>
      <dgm:spPr/>
    </dgm:pt>
    <dgm:pt modelId="{1658A783-EF44-0149-A42A-367881B79E12}" type="pres">
      <dgm:prSet presAssocID="{861F16B2-95C3-5D4D-A396-A3F848A6BF93}" presName="linComp" presStyleCnt="0"/>
      <dgm:spPr/>
    </dgm:pt>
    <dgm:pt modelId="{A5E33518-B688-7D4B-8622-32C749FF850A}" type="pres">
      <dgm:prSet presAssocID="{6A7A4C82-0CC0-2B48-918B-454830478AF0}" presName="compNode" presStyleCnt="0"/>
      <dgm:spPr/>
    </dgm:pt>
    <dgm:pt modelId="{2323D195-C62E-0E4E-8834-12624D9F0626}" type="pres">
      <dgm:prSet presAssocID="{6A7A4C82-0CC0-2B48-918B-454830478AF0}" presName="bkgdShape" presStyleLbl="node1" presStyleIdx="0" presStyleCnt="4"/>
      <dgm:spPr/>
    </dgm:pt>
    <dgm:pt modelId="{EC6684C4-64F6-344D-8D75-48BDBE6B83AA}" type="pres">
      <dgm:prSet presAssocID="{6A7A4C82-0CC0-2B48-918B-454830478AF0}" presName="nodeTx" presStyleLbl="node1" presStyleIdx="0" presStyleCnt="4">
        <dgm:presLayoutVars>
          <dgm:bulletEnabled val="1"/>
        </dgm:presLayoutVars>
      </dgm:prSet>
      <dgm:spPr/>
    </dgm:pt>
    <dgm:pt modelId="{5AD3ED95-8946-F948-B78B-952831226B8A}" type="pres">
      <dgm:prSet presAssocID="{6A7A4C82-0CC0-2B48-918B-454830478AF0}" presName="invisiNode" presStyleLbl="node1" presStyleIdx="0" presStyleCnt="4"/>
      <dgm:spPr/>
    </dgm:pt>
    <dgm:pt modelId="{1722412E-98F7-C247-A17F-536827CC29B2}" type="pres">
      <dgm:prSet presAssocID="{6A7A4C82-0CC0-2B48-918B-454830478AF0}" presName="imagNode" presStyleLbl="fgImgPlace1" presStyleIdx="0" presStyleCnt="4"/>
      <dgm:spPr/>
    </dgm:pt>
    <dgm:pt modelId="{EE41FC81-97BC-034F-AB23-919424DF7605}" type="pres">
      <dgm:prSet presAssocID="{A4E48F95-7F54-0A40-95CE-9F38B720F794}" presName="sibTrans" presStyleLbl="sibTrans2D1" presStyleIdx="0" presStyleCnt="0"/>
      <dgm:spPr/>
    </dgm:pt>
    <dgm:pt modelId="{6942CE1F-9689-A448-96FC-9A2089AA12E1}" type="pres">
      <dgm:prSet presAssocID="{00A554DD-FB8E-2F45-A903-963F677FA865}" presName="compNode" presStyleCnt="0"/>
      <dgm:spPr/>
    </dgm:pt>
    <dgm:pt modelId="{04979AB2-7F5A-2E47-875B-47087C3EA042}" type="pres">
      <dgm:prSet presAssocID="{00A554DD-FB8E-2F45-A903-963F677FA865}" presName="bkgdShape" presStyleLbl="node1" presStyleIdx="1" presStyleCnt="4"/>
      <dgm:spPr/>
    </dgm:pt>
    <dgm:pt modelId="{D3745659-7DCE-5942-A6E8-3F23F2834194}" type="pres">
      <dgm:prSet presAssocID="{00A554DD-FB8E-2F45-A903-963F677FA865}" presName="nodeTx" presStyleLbl="node1" presStyleIdx="1" presStyleCnt="4">
        <dgm:presLayoutVars>
          <dgm:bulletEnabled val="1"/>
        </dgm:presLayoutVars>
      </dgm:prSet>
      <dgm:spPr/>
    </dgm:pt>
    <dgm:pt modelId="{DB58A6FE-161E-9547-8D2C-0BD7E47B7502}" type="pres">
      <dgm:prSet presAssocID="{00A554DD-FB8E-2F45-A903-963F677FA865}" presName="invisiNode" presStyleLbl="node1" presStyleIdx="1" presStyleCnt="4"/>
      <dgm:spPr/>
    </dgm:pt>
    <dgm:pt modelId="{B6E6D15E-397A-2B4F-85ED-C3866A6FC0D0}" type="pres">
      <dgm:prSet presAssocID="{00A554DD-FB8E-2F45-A903-963F677FA865}" presName="imagNode" presStyleLbl="fgImgPlace1" presStyleIdx="1" presStyleCnt="4"/>
      <dgm:spPr/>
    </dgm:pt>
    <dgm:pt modelId="{EC4DAC0C-6508-3B4A-BD0D-6E937E4EBA97}" type="pres">
      <dgm:prSet presAssocID="{F943A0E9-F809-F440-A9E7-CAE55FF260FE}" presName="sibTrans" presStyleLbl="sibTrans2D1" presStyleIdx="0" presStyleCnt="0"/>
      <dgm:spPr/>
    </dgm:pt>
    <dgm:pt modelId="{D6571F4E-A63F-FA44-A600-0FACD776BEE8}" type="pres">
      <dgm:prSet presAssocID="{46B382CA-670B-084F-91C8-CB4B16C77625}" presName="compNode" presStyleCnt="0"/>
      <dgm:spPr/>
    </dgm:pt>
    <dgm:pt modelId="{100652C2-99D2-5446-879C-FEBA70CDA6F4}" type="pres">
      <dgm:prSet presAssocID="{46B382CA-670B-084F-91C8-CB4B16C77625}" presName="bkgdShape" presStyleLbl="node1" presStyleIdx="2" presStyleCnt="4"/>
      <dgm:spPr/>
    </dgm:pt>
    <dgm:pt modelId="{60DAB2F2-198D-E944-88DE-C519F97E597F}" type="pres">
      <dgm:prSet presAssocID="{46B382CA-670B-084F-91C8-CB4B16C77625}" presName="nodeTx" presStyleLbl="node1" presStyleIdx="2" presStyleCnt="4">
        <dgm:presLayoutVars>
          <dgm:bulletEnabled val="1"/>
        </dgm:presLayoutVars>
      </dgm:prSet>
      <dgm:spPr/>
    </dgm:pt>
    <dgm:pt modelId="{7FF133FF-ED97-B649-A2DD-C1455068676E}" type="pres">
      <dgm:prSet presAssocID="{46B382CA-670B-084F-91C8-CB4B16C77625}" presName="invisiNode" presStyleLbl="node1" presStyleIdx="2" presStyleCnt="4"/>
      <dgm:spPr/>
    </dgm:pt>
    <dgm:pt modelId="{6AE98CEB-8E28-7749-9221-79B2097A7FC5}" type="pres">
      <dgm:prSet presAssocID="{46B382CA-670B-084F-91C8-CB4B16C77625}" presName="imagNode" presStyleLbl="fgImgPlace1" presStyleIdx="2" presStyleCnt="4"/>
      <dgm:spPr/>
    </dgm:pt>
    <dgm:pt modelId="{FA68FE86-3E5F-B445-B356-4684BF10B5C1}" type="pres">
      <dgm:prSet presAssocID="{D050FA84-D3A6-A946-9024-7FC77484FFD3}" presName="sibTrans" presStyleLbl="sibTrans2D1" presStyleIdx="0" presStyleCnt="0"/>
      <dgm:spPr/>
    </dgm:pt>
    <dgm:pt modelId="{1EE29DC1-150E-1E43-9BB7-20F7AB00917A}" type="pres">
      <dgm:prSet presAssocID="{391D1CF9-8972-5F46-A16D-654EB26E7B7A}" presName="compNode" presStyleCnt="0"/>
      <dgm:spPr/>
    </dgm:pt>
    <dgm:pt modelId="{9037A6C6-5944-904A-9BA7-9D6EC09648EF}" type="pres">
      <dgm:prSet presAssocID="{391D1CF9-8972-5F46-A16D-654EB26E7B7A}" presName="bkgdShape" presStyleLbl="node1" presStyleIdx="3" presStyleCnt="4"/>
      <dgm:spPr/>
    </dgm:pt>
    <dgm:pt modelId="{E850BDE3-EDE7-EF4D-A5A9-233465426F83}" type="pres">
      <dgm:prSet presAssocID="{391D1CF9-8972-5F46-A16D-654EB26E7B7A}" presName="nodeTx" presStyleLbl="node1" presStyleIdx="3" presStyleCnt="4">
        <dgm:presLayoutVars>
          <dgm:bulletEnabled val="1"/>
        </dgm:presLayoutVars>
      </dgm:prSet>
      <dgm:spPr/>
    </dgm:pt>
    <dgm:pt modelId="{B4DF3BB9-246F-9845-8661-1BA5BA78C1A8}" type="pres">
      <dgm:prSet presAssocID="{391D1CF9-8972-5F46-A16D-654EB26E7B7A}" presName="invisiNode" presStyleLbl="node1" presStyleIdx="3" presStyleCnt="4"/>
      <dgm:spPr/>
    </dgm:pt>
    <dgm:pt modelId="{D9B9BEFE-8B87-944B-8D76-9845A07CEDF5}" type="pres">
      <dgm:prSet presAssocID="{391D1CF9-8972-5F46-A16D-654EB26E7B7A}" presName="imagNode" presStyleLbl="fgImgPlace1" presStyleIdx="3" presStyleCnt="4"/>
      <dgm:spPr/>
    </dgm:pt>
  </dgm:ptLst>
  <dgm:cxnLst>
    <dgm:cxn modelId="{4D6A3003-44C9-4B47-9367-2E11AD3E08BD}" srcId="{861F16B2-95C3-5D4D-A396-A3F848A6BF93}" destId="{00A554DD-FB8E-2F45-A903-963F677FA865}" srcOrd="1" destOrd="0" parTransId="{83B6B4EB-B7E3-0740-BFA4-987D1AD7D038}" sibTransId="{F943A0E9-F809-F440-A9E7-CAE55FF260FE}"/>
    <dgm:cxn modelId="{84EEA134-5438-0148-9D77-C9E996D0EEAA}" type="presOf" srcId="{F943A0E9-F809-F440-A9E7-CAE55FF260FE}" destId="{EC4DAC0C-6508-3B4A-BD0D-6E937E4EBA97}" srcOrd="0" destOrd="0" presId="urn:microsoft.com/office/officeart/2005/8/layout/hList7"/>
    <dgm:cxn modelId="{C289BD51-71E9-2847-8858-F434A810DB12}" srcId="{861F16B2-95C3-5D4D-A396-A3F848A6BF93}" destId="{6A7A4C82-0CC0-2B48-918B-454830478AF0}" srcOrd="0" destOrd="0" parTransId="{E4B842B2-648A-ED48-B407-C267D1C260FD}" sibTransId="{A4E48F95-7F54-0A40-95CE-9F38B720F794}"/>
    <dgm:cxn modelId="{D54F1B54-5BC0-8C40-94FD-40849717B299}" srcId="{861F16B2-95C3-5D4D-A396-A3F848A6BF93}" destId="{391D1CF9-8972-5F46-A16D-654EB26E7B7A}" srcOrd="3" destOrd="0" parTransId="{99C0CB9D-2EDA-2B46-9792-C07CDE3357EE}" sibTransId="{04FAFEBF-CB71-E644-957B-BE2F6B93F5C4}"/>
    <dgm:cxn modelId="{88B5096A-F764-0C47-93D1-FB45A91CBEDB}" type="presOf" srcId="{46B382CA-670B-084F-91C8-CB4B16C77625}" destId="{100652C2-99D2-5446-879C-FEBA70CDA6F4}" srcOrd="0" destOrd="0" presId="urn:microsoft.com/office/officeart/2005/8/layout/hList7"/>
    <dgm:cxn modelId="{9434386B-B56E-4344-A393-B26D81F06BA5}" type="presOf" srcId="{00A554DD-FB8E-2F45-A903-963F677FA865}" destId="{D3745659-7DCE-5942-A6E8-3F23F2834194}" srcOrd="1" destOrd="0" presId="urn:microsoft.com/office/officeart/2005/8/layout/hList7"/>
    <dgm:cxn modelId="{0462C397-6FC7-A24D-A4EB-5E334944775E}" srcId="{861F16B2-95C3-5D4D-A396-A3F848A6BF93}" destId="{46B382CA-670B-084F-91C8-CB4B16C77625}" srcOrd="2" destOrd="0" parTransId="{3D29AEC7-3EE9-D249-A32F-C3EB9B86FEE6}" sibTransId="{D050FA84-D3A6-A946-9024-7FC77484FFD3}"/>
    <dgm:cxn modelId="{18D7AEA4-0361-704A-BCC4-532C2AEF305B}" type="presOf" srcId="{391D1CF9-8972-5F46-A16D-654EB26E7B7A}" destId="{9037A6C6-5944-904A-9BA7-9D6EC09648EF}" srcOrd="0" destOrd="0" presId="urn:microsoft.com/office/officeart/2005/8/layout/hList7"/>
    <dgm:cxn modelId="{F51EB8A7-9F02-2A47-91D6-97B987444359}" type="presOf" srcId="{6A7A4C82-0CC0-2B48-918B-454830478AF0}" destId="{2323D195-C62E-0E4E-8834-12624D9F0626}" srcOrd="0" destOrd="0" presId="urn:microsoft.com/office/officeart/2005/8/layout/hList7"/>
    <dgm:cxn modelId="{9DEE25A9-FDDD-544F-8895-AC67DA2DE789}" type="presOf" srcId="{861F16B2-95C3-5D4D-A396-A3F848A6BF93}" destId="{DFBCCD9F-ED16-FC4E-8ED3-6E36C03E838F}" srcOrd="0" destOrd="0" presId="urn:microsoft.com/office/officeart/2005/8/layout/hList7"/>
    <dgm:cxn modelId="{B5EC7AAC-7A04-F547-B8A0-04C2C1BDE281}" type="presOf" srcId="{00A554DD-FB8E-2F45-A903-963F677FA865}" destId="{04979AB2-7F5A-2E47-875B-47087C3EA042}" srcOrd="0" destOrd="0" presId="urn:microsoft.com/office/officeart/2005/8/layout/hList7"/>
    <dgm:cxn modelId="{27A5F8C8-3A3A-E143-91E0-B37AE91F8C2F}" type="presOf" srcId="{A4E48F95-7F54-0A40-95CE-9F38B720F794}" destId="{EE41FC81-97BC-034F-AB23-919424DF7605}" srcOrd="0" destOrd="0" presId="urn:microsoft.com/office/officeart/2005/8/layout/hList7"/>
    <dgm:cxn modelId="{902163C9-8F6E-414C-832C-AF6B988A90D5}" type="presOf" srcId="{6A7A4C82-0CC0-2B48-918B-454830478AF0}" destId="{EC6684C4-64F6-344D-8D75-48BDBE6B83AA}" srcOrd="1" destOrd="0" presId="urn:microsoft.com/office/officeart/2005/8/layout/hList7"/>
    <dgm:cxn modelId="{D72D50DD-DC79-1345-AA45-3901E1ACD20E}" type="presOf" srcId="{D050FA84-D3A6-A946-9024-7FC77484FFD3}" destId="{FA68FE86-3E5F-B445-B356-4684BF10B5C1}" srcOrd="0" destOrd="0" presId="urn:microsoft.com/office/officeart/2005/8/layout/hList7"/>
    <dgm:cxn modelId="{D1A2EFDE-F158-2F45-8FF2-DC8A11E645AE}" type="presOf" srcId="{391D1CF9-8972-5F46-A16D-654EB26E7B7A}" destId="{E850BDE3-EDE7-EF4D-A5A9-233465426F83}" srcOrd="1" destOrd="0" presId="urn:microsoft.com/office/officeart/2005/8/layout/hList7"/>
    <dgm:cxn modelId="{D310AAFC-C7CE-5D4D-9DBB-A7DEFB1C177E}" type="presOf" srcId="{46B382CA-670B-084F-91C8-CB4B16C77625}" destId="{60DAB2F2-198D-E944-88DE-C519F97E597F}" srcOrd="1" destOrd="0" presId="urn:microsoft.com/office/officeart/2005/8/layout/hList7"/>
    <dgm:cxn modelId="{B8A8589D-0402-4041-832F-15B94AF581C4}" type="presParOf" srcId="{DFBCCD9F-ED16-FC4E-8ED3-6E36C03E838F}" destId="{D9EB5AE4-8C24-014B-BB75-030D34FA74D4}" srcOrd="0" destOrd="0" presId="urn:microsoft.com/office/officeart/2005/8/layout/hList7"/>
    <dgm:cxn modelId="{7EDA9529-F904-A849-A047-DA2F08D3950C}" type="presParOf" srcId="{DFBCCD9F-ED16-FC4E-8ED3-6E36C03E838F}" destId="{1658A783-EF44-0149-A42A-367881B79E12}" srcOrd="1" destOrd="0" presId="urn:microsoft.com/office/officeart/2005/8/layout/hList7"/>
    <dgm:cxn modelId="{C6DC320D-0563-B848-A3AA-E8290B5E19BC}" type="presParOf" srcId="{1658A783-EF44-0149-A42A-367881B79E12}" destId="{A5E33518-B688-7D4B-8622-32C749FF850A}" srcOrd="0" destOrd="0" presId="urn:microsoft.com/office/officeart/2005/8/layout/hList7"/>
    <dgm:cxn modelId="{CCBAC857-9C05-EF47-A519-76096A2529F1}" type="presParOf" srcId="{A5E33518-B688-7D4B-8622-32C749FF850A}" destId="{2323D195-C62E-0E4E-8834-12624D9F0626}" srcOrd="0" destOrd="0" presId="urn:microsoft.com/office/officeart/2005/8/layout/hList7"/>
    <dgm:cxn modelId="{100F397E-C854-E740-9B5D-C6BEF2350FD9}" type="presParOf" srcId="{A5E33518-B688-7D4B-8622-32C749FF850A}" destId="{EC6684C4-64F6-344D-8D75-48BDBE6B83AA}" srcOrd="1" destOrd="0" presId="urn:microsoft.com/office/officeart/2005/8/layout/hList7"/>
    <dgm:cxn modelId="{DDA00723-C7CC-F04F-AB65-DF8096C3FEB7}" type="presParOf" srcId="{A5E33518-B688-7D4B-8622-32C749FF850A}" destId="{5AD3ED95-8946-F948-B78B-952831226B8A}" srcOrd="2" destOrd="0" presId="urn:microsoft.com/office/officeart/2005/8/layout/hList7"/>
    <dgm:cxn modelId="{DE0DE280-3E72-D040-88C5-81A16835F214}" type="presParOf" srcId="{A5E33518-B688-7D4B-8622-32C749FF850A}" destId="{1722412E-98F7-C247-A17F-536827CC29B2}" srcOrd="3" destOrd="0" presId="urn:microsoft.com/office/officeart/2005/8/layout/hList7"/>
    <dgm:cxn modelId="{4749B525-F904-F24A-8FDC-082B2575C45F}" type="presParOf" srcId="{1658A783-EF44-0149-A42A-367881B79E12}" destId="{EE41FC81-97BC-034F-AB23-919424DF7605}" srcOrd="1" destOrd="0" presId="urn:microsoft.com/office/officeart/2005/8/layout/hList7"/>
    <dgm:cxn modelId="{C016D1EB-E28C-6345-9219-35BA7A2C8738}" type="presParOf" srcId="{1658A783-EF44-0149-A42A-367881B79E12}" destId="{6942CE1F-9689-A448-96FC-9A2089AA12E1}" srcOrd="2" destOrd="0" presId="urn:microsoft.com/office/officeart/2005/8/layout/hList7"/>
    <dgm:cxn modelId="{7273B5A5-852E-DB4A-80E0-B96E3D3D067D}" type="presParOf" srcId="{6942CE1F-9689-A448-96FC-9A2089AA12E1}" destId="{04979AB2-7F5A-2E47-875B-47087C3EA042}" srcOrd="0" destOrd="0" presId="urn:microsoft.com/office/officeart/2005/8/layout/hList7"/>
    <dgm:cxn modelId="{AFE75A1A-67AA-EF48-8633-4D373037F2F2}" type="presParOf" srcId="{6942CE1F-9689-A448-96FC-9A2089AA12E1}" destId="{D3745659-7DCE-5942-A6E8-3F23F2834194}" srcOrd="1" destOrd="0" presId="urn:microsoft.com/office/officeart/2005/8/layout/hList7"/>
    <dgm:cxn modelId="{FB5BE4A1-6187-7D42-8D2A-E6B72DFD06F7}" type="presParOf" srcId="{6942CE1F-9689-A448-96FC-9A2089AA12E1}" destId="{DB58A6FE-161E-9547-8D2C-0BD7E47B7502}" srcOrd="2" destOrd="0" presId="urn:microsoft.com/office/officeart/2005/8/layout/hList7"/>
    <dgm:cxn modelId="{F4FA3875-1DC6-2546-BB20-A5DE999D7CD9}" type="presParOf" srcId="{6942CE1F-9689-A448-96FC-9A2089AA12E1}" destId="{B6E6D15E-397A-2B4F-85ED-C3866A6FC0D0}" srcOrd="3" destOrd="0" presId="urn:microsoft.com/office/officeart/2005/8/layout/hList7"/>
    <dgm:cxn modelId="{0255A163-F2AA-FE4A-A8A7-BD484A7FA01A}" type="presParOf" srcId="{1658A783-EF44-0149-A42A-367881B79E12}" destId="{EC4DAC0C-6508-3B4A-BD0D-6E937E4EBA97}" srcOrd="3" destOrd="0" presId="urn:microsoft.com/office/officeart/2005/8/layout/hList7"/>
    <dgm:cxn modelId="{85713348-A042-4846-B754-1ECBD9D8DE69}" type="presParOf" srcId="{1658A783-EF44-0149-A42A-367881B79E12}" destId="{D6571F4E-A63F-FA44-A600-0FACD776BEE8}" srcOrd="4" destOrd="0" presId="urn:microsoft.com/office/officeart/2005/8/layout/hList7"/>
    <dgm:cxn modelId="{0E22639C-A207-3B49-8A3A-9856B7B21D7D}" type="presParOf" srcId="{D6571F4E-A63F-FA44-A600-0FACD776BEE8}" destId="{100652C2-99D2-5446-879C-FEBA70CDA6F4}" srcOrd="0" destOrd="0" presId="urn:microsoft.com/office/officeart/2005/8/layout/hList7"/>
    <dgm:cxn modelId="{D0D62601-38D0-8F42-9CE6-50817A25D0EE}" type="presParOf" srcId="{D6571F4E-A63F-FA44-A600-0FACD776BEE8}" destId="{60DAB2F2-198D-E944-88DE-C519F97E597F}" srcOrd="1" destOrd="0" presId="urn:microsoft.com/office/officeart/2005/8/layout/hList7"/>
    <dgm:cxn modelId="{2F67DEAF-69C9-F44B-BC33-BD77DF638C30}" type="presParOf" srcId="{D6571F4E-A63F-FA44-A600-0FACD776BEE8}" destId="{7FF133FF-ED97-B649-A2DD-C1455068676E}" srcOrd="2" destOrd="0" presId="urn:microsoft.com/office/officeart/2005/8/layout/hList7"/>
    <dgm:cxn modelId="{37B5C770-E858-0D43-8678-522BD2F8239A}" type="presParOf" srcId="{D6571F4E-A63F-FA44-A600-0FACD776BEE8}" destId="{6AE98CEB-8E28-7749-9221-79B2097A7FC5}" srcOrd="3" destOrd="0" presId="urn:microsoft.com/office/officeart/2005/8/layout/hList7"/>
    <dgm:cxn modelId="{342F0B38-06DF-D147-995B-03C06FA2D201}" type="presParOf" srcId="{1658A783-EF44-0149-A42A-367881B79E12}" destId="{FA68FE86-3E5F-B445-B356-4684BF10B5C1}" srcOrd="5" destOrd="0" presId="urn:microsoft.com/office/officeart/2005/8/layout/hList7"/>
    <dgm:cxn modelId="{95867745-A4B5-7340-BE4F-98B9D47DB192}" type="presParOf" srcId="{1658A783-EF44-0149-A42A-367881B79E12}" destId="{1EE29DC1-150E-1E43-9BB7-20F7AB00917A}" srcOrd="6" destOrd="0" presId="urn:microsoft.com/office/officeart/2005/8/layout/hList7"/>
    <dgm:cxn modelId="{AC0A7B0C-724B-BA42-97FB-EBC82E07A304}" type="presParOf" srcId="{1EE29DC1-150E-1E43-9BB7-20F7AB00917A}" destId="{9037A6C6-5944-904A-9BA7-9D6EC09648EF}" srcOrd="0" destOrd="0" presId="urn:microsoft.com/office/officeart/2005/8/layout/hList7"/>
    <dgm:cxn modelId="{61DA4308-98C6-E74B-AFAD-CFBD56D0C2A7}" type="presParOf" srcId="{1EE29DC1-150E-1E43-9BB7-20F7AB00917A}" destId="{E850BDE3-EDE7-EF4D-A5A9-233465426F83}" srcOrd="1" destOrd="0" presId="urn:microsoft.com/office/officeart/2005/8/layout/hList7"/>
    <dgm:cxn modelId="{52F7AC34-D19D-5148-8609-34E9A890DD5E}" type="presParOf" srcId="{1EE29DC1-150E-1E43-9BB7-20F7AB00917A}" destId="{B4DF3BB9-246F-9845-8661-1BA5BA78C1A8}" srcOrd="2" destOrd="0" presId="urn:microsoft.com/office/officeart/2005/8/layout/hList7"/>
    <dgm:cxn modelId="{6AAE8F6B-2D9E-BE40-9CCD-6CF9C8FCD5D3}" type="presParOf" srcId="{1EE29DC1-150E-1E43-9BB7-20F7AB00917A}" destId="{D9B9BEFE-8B87-944B-8D76-9845A07CEDF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3D195-C62E-0E4E-8834-12624D9F0626}">
      <dsp:nvSpPr>
        <dsp:cNvPr id="0" name=""/>
        <dsp:cNvSpPr/>
      </dsp:nvSpPr>
      <dsp:spPr>
        <a:xfrm>
          <a:off x="2451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Lateralization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Lack of space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kern="1200" dirty="0">
              <a:latin typeface="Cambria" panose="02040503050406030204" pitchFamily="18" charset="0"/>
            </a:rPr>
            <a:t>Compensatory errors of </a:t>
          </a:r>
          <a:r>
            <a:rPr lang="en-US" altLang="en-US" sz="1500" kern="1200" dirty="0" err="1">
              <a:latin typeface="Cambria" panose="02040503050406030204" pitchFamily="18" charset="0"/>
            </a:rPr>
            <a:t>dorso</a:t>
          </a:r>
          <a:r>
            <a:rPr lang="en-US" altLang="en-US" sz="1500" kern="1200" dirty="0">
              <a:latin typeface="Cambria" panose="02040503050406030204" pitchFamily="18" charset="0"/>
            </a:rPr>
            <a:t>-palatal production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451" y="1879750"/>
        <a:ext cx="2569852" cy="1879750"/>
      </dsp:txXfrm>
    </dsp:sp>
    <dsp:sp modelId="{1722412E-98F7-C247-A17F-536827CC29B2}">
      <dsp:nvSpPr>
        <dsp:cNvPr id="0" name=""/>
        <dsp:cNvSpPr/>
      </dsp:nvSpPr>
      <dsp:spPr>
        <a:xfrm>
          <a:off x="504932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79AB2-7F5A-2E47-875B-47087C3EA042}">
      <dsp:nvSpPr>
        <dsp:cNvPr id="0" name=""/>
        <dsp:cNvSpPr/>
      </dsp:nvSpPr>
      <dsp:spPr>
        <a:xfrm>
          <a:off x="2649399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Restricts tongue’s articulatory space</a:t>
          </a:r>
        </a:p>
      </dsp:txBody>
      <dsp:txXfrm>
        <a:off x="2649399" y="1879750"/>
        <a:ext cx="2569852" cy="1879750"/>
      </dsp:txXfrm>
    </dsp:sp>
    <dsp:sp modelId="{B6E6D15E-397A-2B4F-85ED-C3866A6FC0D0}">
      <dsp:nvSpPr>
        <dsp:cNvPr id="0" name=""/>
        <dsp:cNvSpPr/>
      </dsp:nvSpPr>
      <dsp:spPr>
        <a:xfrm>
          <a:off x="3151880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16E7A-4801-2E41-9411-6396A90311CF}">
      <dsp:nvSpPr>
        <dsp:cNvPr id="0" name=""/>
        <dsp:cNvSpPr/>
      </dsp:nvSpPr>
      <dsp:spPr>
        <a:xfrm>
          <a:off x="5296347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Dentalization</a:t>
          </a:r>
          <a:r>
            <a:rPr lang="en-US" sz="1500" kern="1200" dirty="0"/>
            <a:t> of bilabials /p, b, m, w/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Diffuse sibilant production</a:t>
          </a:r>
        </a:p>
      </dsp:txBody>
      <dsp:txXfrm>
        <a:off x="5296347" y="1879750"/>
        <a:ext cx="2569852" cy="1879750"/>
      </dsp:txXfrm>
    </dsp:sp>
    <dsp:sp modelId="{982EE14C-CB95-0147-99A9-93E766A9CC15}">
      <dsp:nvSpPr>
        <dsp:cNvPr id="0" name=""/>
        <dsp:cNvSpPr/>
      </dsp:nvSpPr>
      <dsp:spPr>
        <a:xfrm>
          <a:off x="5798828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A6C6-5944-904A-9BA7-9D6EC09648EF}">
      <dsp:nvSpPr>
        <dsp:cNvPr id="0" name=""/>
        <dsp:cNvSpPr/>
      </dsp:nvSpPr>
      <dsp:spPr>
        <a:xfrm>
          <a:off x="7943295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kern="1200" dirty="0">
              <a:latin typeface="Cambria" panose="02040503050406030204" pitchFamily="18" charset="0"/>
            </a:rPr>
            <a:t>Interferes with bilabials, labiodentals, and tip alveolars for which the tongue has to “reach back” to accomplish correct placement.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kern="1200" dirty="0">
              <a:latin typeface="Cambria" panose="02040503050406030204" pitchFamily="18" charset="0"/>
            </a:rPr>
            <a:t>Think Pierre Robin sequence</a:t>
          </a:r>
          <a:endParaRPr lang="en-US" sz="1500" kern="1200" dirty="0"/>
        </a:p>
      </dsp:txBody>
      <dsp:txXfrm>
        <a:off x="7943295" y="1879750"/>
        <a:ext cx="2569852" cy="1879750"/>
      </dsp:txXfrm>
    </dsp:sp>
    <dsp:sp modelId="{D9B9BEFE-8B87-944B-8D76-9845A07CEDF5}">
      <dsp:nvSpPr>
        <dsp:cNvPr id="0" name=""/>
        <dsp:cNvSpPr/>
      </dsp:nvSpPr>
      <dsp:spPr>
        <a:xfrm>
          <a:off x="8445776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B5AE4-8C24-014B-BB75-030D34FA74D4}">
      <dsp:nvSpPr>
        <dsp:cNvPr id="0" name=""/>
        <dsp:cNvSpPr/>
      </dsp:nvSpPr>
      <dsp:spPr>
        <a:xfrm>
          <a:off x="420623" y="3759500"/>
          <a:ext cx="9674352" cy="704906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3D195-C62E-0E4E-8834-12624D9F0626}">
      <dsp:nvSpPr>
        <dsp:cNvPr id="0" name=""/>
        <dsp:cNvSpPr/>
      </dsp:nvSpPr>
      <dsp:spPr>
        <a:xfrm>
          <a:off x="2451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Cambria" panose="02040503050406030204" pitchFamily="18" charset="0"/>
            </a:rPr>
            <a:t>Frontal lisp.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Cambria" panose="02040503050406030204" pitchFamily="18" charset="0"/>
            </a:rPr>
            <a:t>Oral airflow escape</a:t>
          </a:r>
          <a:endParaRPr lang="en-US" sz="2400" kern="1200" dirty="0"/>
        </a:p>
      </dsp:txBody>
      <dsp:txXfrm>
        <a:off x="2451" y="1879750"/>
        <a:ext cx="2569852" cy="1879750"/>
      </dsp:txXfrm>
    </dsp:sp>
    <dsp:sp modelId="{1722412E-98F7-C247-A17F-536827CC29B2}">
      <dsp:nvSpPr>
        <dsp:cNvPr id="0" name=""/>
        <dsp:cNvSpPr/>
      </dsp:nvSpPr>
      <dsp:spPr>
        <a:xfrm>
          <a:off x="504932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79AB2-7F5A-2E47-875B-47087C3EA042}">
      <dsp:nvSpPr>
        <dsp:cNvPr id="0" name=""/>
        <dsp:cNvSpPr/>
      </dsp:nvSpPr>
      <dsp:spPr>
        <a:xfrm>
          <a:off x="2649399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Cambria" panose="02040503050406030204" pitchFamily="18" charset="0"/>
            </a:rPr>
            <a:t>anterior: distorts sibilant fricatives</a:t>
          </a:r>
          <a:endParaRPr lang="en-US" sz="2400" kern="1200" dirty="0"/>
        </a:p>
      </dsp:txBody>
      <dsp:txXfrm>
        <a:off x="2649399" y="1879750"/>
        <a:ext cx="2569852" cy="1879750"/>
      </dsp:txXfrm>
    </dsp:sp>
    <dsp:sp modelId="{B6E6D15E-397A-2B4F-85ED-C3866A6FC0D0}">
      <dsp:nvSpPr>
        <dsp:cNvPr id="0" name=""/>
        <dsp:cNvSpPr/>
      </dsp:nvSpPr>
      <dsp:spPr>
        <a:xfrm>
          <a:off x="3151880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652C2-99D2-5446-879C-FEBA70CDA6F4}">
      <dsp:nvSpPr>
        <dsp:cNvPr id="0" name=""/>
        <dsp:cNvSpPr/>
      </dsp:nvSpPr>
      <dsp:spPr>
        <a:xfrm>
          <a:off x="5296347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Cambria" panose="02040503050406030204" pitchFamily="18" charset="0"/>
            </a:rPr>
            <a:t>can cause shift in place and/or distortion of tip alveolars.</a:t>
          </a:r>
          <a:endParaRPr lang="en-US" sz="2400" kern="1200"/>
        </a:p>
      </dsp:txBody>
      <dsp:txXfrm>
        <a:off x="5296347" y="1879750"/>
        <a:ext cx="2569852" cy="1879750"/>
      </dsp:txXfrm>
    </dsp:sp>
    <dsp:sp modelId="{6AE98CEB-8E28-7749-9221-79B2097A7FC5}">
      <dsp:nvSpPr>
        <dsp:cNvPr id="0" name=""/>
        <dsp:cNvSpPr/>
      </dsp:nvSpPr>
      <dsp:spPr>
        <a:xfrm>
          <a:off x="5798828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A6C6-5944-904A-9BA7-9D6EC09648EF}">
      <dsp:nvSpPr>
        <dsp:cNvPr id="0" name=""/>
        <dsp:cNvSpPr/>
      </dsp:nvSpPr>
      <dsp:spPr>
        <a:xfrm>
          <a:off x="7943295" y="0"/>
          <a:ext cx="2569852" cy="469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Cambria" panose="02040503050406030204" pitchFamily="18" charset="0"/>
            </a:rPr>
            <a:t>anterior: diffuse sibilants; buccal: lateralization of airstream</a:t>
          </a:r>
          <a:endParaRPr lang="en-US" sz="2400" kern="1200" dirty="0"/>
        </a:p>
      </dsp:txBody>
      <dsp:txXfrm>
        <a:off x="7943295" y="1879750"/>
        <a:ext cx="2569852" cy="1879750"/>
      </dsp:txXfrm>
    </dsp:sp>
    <dsp:sp modelId="{D9B9BEFE-8B87-944B-8D76-9845A07CEDF5}">
      <dsp:nvSpPr>
        <dsp:cNvPr id="0" name=""/>
        <dsp:cNvSpPr/>
      </dsp:nvSpPr>
      <dsp:spPr>
        <a:xfrm>
          <a:off x="8445776" y="281962"/>
          <a:ext cx="1564891" cy="156489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B5AE4-8C24-014B-BB75-030D34FA74D4}">
      <dsp:nvSpPr>
        <dsp:cNvPr id="0" name=""/>
        <dsp:cNvSpPr/>
      </dsp:nvSpPr>
      <dsp:spPr>
        <a:xfrm>
          <a:off x="420623" y="3759500"/>
          <a:ext cx="9674352" cy="704906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0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updated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5C74ED-9C42-4384-B346-5748653FE4A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7" y="102276"/>
            <a:ext cx="6369563" cy="6131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681" r:id="rId13"/>
    <p:sldLayoutId id="2147483727" r:id="rId14"/>
    <p:sldLayoutId id="2147483726" r:id="rId15"/>
    <p:sldLayoutId id="2147483732" r:id="rId1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7A6C-448B-F74F-BB79-A8DE221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Alliance </a:t>
            </a:r>
            <a:r>
              <a:rPr lang="en-US" sz="2000" b="1" dirty="0">
                <a:latin typeface="Garamond" panose="02020404030301010803" pitchFamily="18" charset="0"/>
              </a:rPr>
              <a:t>FOR</a:t>
            </a:r>
            <a:r>
              <a:rPr lang="en-US" b="1" dirty="0">
                <a:latin typeface="Garamond" panose="02020404030301010803" pitchFamily="18" charset="0"/>
              </a:rPr>
              <a:t> Smiles</a:t>
            </a:r>
            <a:br>
              <a:rPr lang="en-US" dirty="0"/>
            </a:br>
            <a:r>
              <a:rPr lang="en-US" dirty="0"/>
              <a:t>   Cleft Speech</a:t>
            </a:r>
            <a:br>
              <a:rPr lang="en-US" dirty="0"/>
            </a:br>
            <a:r>
              <a:rPr lang="en-US" dirty="0"/>
              <a:t>    Education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2A56C82-035B-5213-8F36-0D7ACD4B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61445" y="987425"/>
            <a:ext cx="4215685" cy="487362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EAC0C5-832A-913C-84D7-41B29D9E5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Identifying Misarticulations Due to Dental (tooth) and Occlusal (arch form) Deviations</a:t>
            </a:r>
            <a:endParaRPr lang="en-US" sz="240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93E7FE1-4D0F-E7E5-02D5-34686005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4A8-E6DB-264A-AE09-5FD30323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23" y="1136735"/>
            <a:ext cx="2727813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Prevention is KEY!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EC46-1F2E-0447-BA22-24D5BF5A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Autofit/>
          </a:bodyPr>
          <a:lstStyle/>
          <a:p>
            <a:r>
              <a:rPr lang="en-US" sz="2800" dirty="0"/>
              <a:t>Alliance for Smiles </a:t>
            </a:r>
          </a:p>
          <a:p>
            <a:r>
              <a:rPr lang="en-US" sz="2800" dirty="0"/>
              <a:t>Educational Trip  </a:t>
            </a:r>
          </a:p>
          <a:p>
            <a:pPr marL="0" indent="0">
              <a:buNone/>
            </a:pPr>
            <a:r>
              <a:rPr lang="en-US" sz="2800" b="1" u="sng" dirty="0"/>
              <a:t>Cleft Speech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Cleft Speech discussion for the Team and Family.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F23026C-5CFB-3393-E266-0904C1CFE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At the end of this session/presentation you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 be able to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Assess the impact of dental and o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cclusal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situation on speech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371847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Learning objectives</a:t>
            </a:r>
            <a:b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C3B5-CC29-8AC9-5A43-25F47975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Oswald" pitchFamily="2" charset="77"/>
              </a:rPr>
              <a:t>Arch Form Deviations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8F16C1-65ED-5DB7-65A0-5E2E3E113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53776"/>
              </p:ext>
            </p:extLst>
          </p:nvPr>
        </p:nvGraphicFramePr>
        <p:xfrm>
          <a:off x="838200" y="1781835"/>
          <a:ext cx="10515600" cy="469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4881B-11FD-8D34-77BC-A87288A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2DB02-9CCE-1E4A-882F-DBE36E7A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6BC22-4F13-0A46-5F62-228E1CC226AE}"/>
              </a:ext>
            </a:extLst>
          </p:cNvPr>
          <p:cNvSpPr txBox="1"/>
          <p:nvPr/>
        </p:nvSpPr>
        <p:spPr>
          <a:xfrm>
            <a:off x="983848" y="1019175"/>
            <a:ext cx="2329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crossbite </a:t>
            </a:r>
          </a:p>
          <a:p>
            <a:r>
              <a:rPr lang="en-US" altLang="en-US" dirty="0">
                <a:latin typeface="Cambria" panose="02040503050406030204" pitchFamily="18" charset="0"/>
              </a:rPr>
              <a:t>(UL or BL/Complete)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49471-AB83-686E-2148-99DA6B63A062}"/>
              </a:ext>
            </a:extLst>
          </p:cNvPr>
          <p:cNvSpPr txBox="1"/>
          <p:nvPr/>
        </p:nvSpPr>
        <p:spPr>
          <a:xfrm flipH="1">
            <a:off x="3588150" y="1216495"/>
            <a:ext cx="232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lowered palatal vault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6FB44-4E4A-08EA-F0D2-CEBAB4ABDE45}"/>
              </a:ext>
            </a:extLst>
          </p:cNvPr>
          <p:cNvSpPr txBox="1"/>
          <p:nvPr/>
        </p:nvSpPr>
        <p:spPr>
          <a:xfrm>
            <a:off x="6192451" y="1215183"/>
            <a:ext cx="231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protrusive premaxilla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DFCEC-3A61-3650-1DB8-2DDB459571A5}"/>
              </a:ext>
            </a:extLst>
          </p:cNvPr>
          <p:cNvSpPr txBox="1"/>
          <p:nvPr/>
        </p:nvSpPr>
        <p:spPr>
          <a:xfrm>
            <a:off x="8879118" y="1238174"/>
            <a:ext cx="217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retrusive premaxilla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4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943CB-D7B3-3ADD-D3CB-6E1476C5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ED7F-7BFC-914D-FE7A-2FBF2241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272"/>
            <a:ext cx="10515600" cy="74793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Oswald" pitchFamily="2" charset="77"/>
              </a:rPr>
              <a:t>Dental Deviations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4179B8-E207-65D3-4B23-627A59459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53023"/>
              </p:ext>
            </p:extLst>
          </p:nvPr>
        </p:nvGraphicFramePr>
        <p:xfrm>
          <a:off x="838200" y="1781835"/>
          <a:ext cx="10515600" cy="469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40D9F-5AEB-EEC9-875F-4ECE7D25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046FB-068B-0554-0170-969FE970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38377-A6D1-51F6-6ABC-C6504B8A31B6}"/>
              </a:ext>
            </a:extLst>
          </p:cNvPr>
          <p:cNvSpPr txBox="1"/>
          <p:nvPr/>
        </p:nvSpPr>
        <p:spPr>
          <a:xfrm>
            <a:off x="1003639" y="1142514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missing teeth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A1C45-BF82-A612-48AB-AA2ABC6BE5BE}"/>
              </a:ext>
            </a:extLst>
          </p:cNvPr>
          <p:cNvSpPr txBox="1"/>
          <p:nvPr/>
        </p:nvSpPr>
        <p:spPr>
          <a:xfrm flipH="1">
            <a:off x="3588150" y="1142514"/>
            <a:ext cx="232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rotated teeth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EF46B-ECE7-ED18-CAEA-5759C8E731C0}"/>
              </a:ext>
            </a:extLst>
          </p:cNvPr>
          <p:cNvSpPr txBox="1"/>
          <p:nvPr/>
        </p:nvSpPr>
        <p:spPr>
          <a:xfrm>
            <a:off x="6192451" y="1142514"/>
            <a:ext cx="2173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ectopic teeth</a:t>
            </a:r>
          </a:p>
          <a:p>
            <a:r>
              <a:rPr lang="en-US" dirty="0">
                <a:latin typeface="Cambria" panose="02040503050406030204" pitchFamily="18" charset="0"/>
              </a:rPr>
              <a:t>in premaxillary area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F046D-B1A9-E244-87D2-7AA334F9390A}"/>
              </a:ext>
            </a:extLst>
          </p:cNvPr>
          <p:cNvSpPr txBox="1"/>
          <p:nvPr/>
        </p:nvSpPr>
        <p:spPr>
          <a:xfrm>
            <a:off x="8931012" y="1188680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Cambria" panose="02040503050406030204" pitchFamily="18" charset="0"/>
              </a:rPr>
              <a:t>diastemas </a:t>
            </a:r>
          </a:p>
          <a:p>
            <a:r>
              <a:rPr lang="en-US" altLang="en-US" dirty="0">
                <a:latin typeface="Cambria" panose="02040503050406030204" pitchFamily="18" charset="0"/>
              </a:rPr>
              <a:t>or edentulous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17BF-91B1-3CAB-29A7-126DF153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Palatal Morphology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96A7A-3631-D714-7A4D-0CE33C24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A889-DBEB-C746-EE97-2B7A6D6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2" descr="Hard palate in Apert syndrome">
            <a:extLst>
              <a:ext uri="{FF2B5EF4-FFF2-40B4-BE49-F238E27FC236}">
                <a16:creationId xmlns:a16="http://schemas.microsoft.com/office/drawing/2014/main" id="{926334CB-3680-CCB0-AD0F-C110CC4B22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328" r="1961" b="969"/>
          <a:stretch>
            <a:fillRect/>
          </a:stretch>
        </p:blipFill>
        <p:spPr bwMode="auto">
          <a:xfrm>
            <a:off x="3698350" y="1628212"/>
            <a:ext cx="4795299" cy="35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4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C799-D735-FB6C-3477-645E38EC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Bite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F83C3-04CD-ACFD-0B6B-8911F6EC22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Clr>
                <a:schemeClr val="accent2"/>
              </a:buClr>
            </a:pPr>
            <a:r>
              <a:rPr lang="en-US" dirty="0"/>
              <a:t>Genetic Factors</a:t>
            </a:r>
          </a:p>
          <a:p>
            <a:pPr>
              <a:buClr>
                <a:schemeClr val="accent2"/>
              </a:buClr>
            </a:pPr>
            <a:endParaRPr lang="en-US" dirty="0"/>
          </a:p>
          <a:p>
            <a:pPr marL="571500" indent="-571500">
              <a:buClr>
                <a:schemeClr val="accent2"/>
              </a:buClr>
            </a:pPr>
            <a:r>
              <a:rPr lang="en-US" dirty="0"/>
              <a:t>Habitual Factors: thumb sucking, tongue thrust</a:t>
            </a:r>
          </a:p>
          <a:p>
            <a:pPr>
              <a:buClr>
                <a:schemeClr val="accent2"/>
              </a:buClr>
            </a:pPr>
            <a:endParaRPr lang="en-US" dirty="0"/>
          </a:p>
          <a:p>
            <a:pPr marL="571500" indent="-571500">
              <a:buClr>
                <a:schemeClr val="accent2"/>
              </a:buClr>
            </a:pPr>
            <a:r>
              <a:rPr lang="en-US" dirty="0"/>
              <a:t>Dental factors: prolonged use of orthodontic appliance; missing teeth</a:t>
            </a:r>
          </a:p>
          <a:p>
            <a:pPr>
              <a:buClr>
                <a:schemeClr val="accent2"/>
              </a:buClr>
            </a:pPr>
            <a:endParaRPr lang="en-US" dirty="0"/>
          </a:p>
          <a:p>
            <a:pPr marL="571500" indent="-571500">
              <a:buClr>
                <a:schemeClr val="accent2"/>
              </a:buClr>
            </a:pPr>
            <a:r>
              <a:rPr lang="en-US" dirty="0"/>
              <a:t>Airway: tonsillar hypertrophy may push tongue forward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FB9AC-57EA-B908-6F3B-A112519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C268-B526-A319-6F76-433619DD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Open bite malocclusion">
            <a:extLst>
              <a:ext uri="{FF2B5EF4-FFF2-40B4-BE49-F238E27FC236}">
                <a16:creationId xmlns:a16="http://schemas.microsoft.com/office/drawing/2014/main" id="{413DC0CD-4D79-D270-EEF1-6CA4B7CD49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394744"/>
            <a:ext cx="4775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70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50FC-5FFE-0249-AB87-C5949140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/>
              <a:t>Alliance for Smiles</a:t>
            </a:r>
            <a:br>
              <a:rPr lang="en-US" sz="2500" dirty="0"/>
            </a:br>
            <a:r>
              <a:rPr lang="en-US" sz="2500" dirty="0"/>
              <a:t>Cleft Speech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34FC8-49A8-8F9D-86DA-F7656FAF4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6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447</Words>
  <Application>Microsoft Macintosh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Cormorant Infant Medium</vt:lpstr>
      <vt:lpstr>Garamond</vt:lpstr>
      <vt:lpstr>Oswald</vt:lpstr>
      <vt:lpstr>Office Theme</vt:lpstr>
      <vt:lpstr>Alliance FOR Smiles    Cleft Speech     Education</vt:lpstr>
      <vt:lpstr>Prevention is KEY!  </vt:lpstr>
      <vt:lpstr>Learning objectives </vt:lpstr>
      <vt:lpstr>Arch Form Deviations</vt:lpstr>
      <vt:lpstr>Dental Deviations</vt:lpstr>
      <vt:lpstr>Palatal Morphology</vt:lpstr>
      <vt:lpstr>Open Bite</vt:lpstr>
      <vt:lpstr>Alliance for Smiles Cleft Speech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Vazquez</dc:creator>
  <cp:lastModifiedBy>darren upton</cp:lastModifiedBy>
  <cp:revision>139</cp:revision>
  <dcterms:created xsi:type="dcterms:W3CDTF">2020-06-02T22:47:27Z</dcterms:created>
  <dcterms:modified xsi:type="dcterms:W3CDTF">2025-11-19T18:11:07Z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