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9" r:id="rId4"/>
  </p:sldMasterIdLst>
  <p:notesMasterIdLst>
    <p:notesMasterId r:id="rId36"/>
  </p:notesMasterIdLst>
  <p:handoutMasterIdLst>
    <p:handoutMasterId r:id="rId37"/>
  </p:handoutMasterIdLst>
  <p:sldIdLst>
    <p:sldId id="296" r:id="rId5"/>
    <p:sldId id="297" r:id="rId6"/>
    <p:sldId id="298" r:id="rId7"/>
    <p:sldId id="299" r:id="rId8"/>
    <p:sldId id="300" r:id="rId9"/>
    <p:sldId id="270" r:id="rId10"/>
    <p:sldId id="271" r:id="rId11"/>
    <p:sldId id="272" r:id="rId12"/>
    <p:sldId id="273" r:id="rId13"/>
    <p:sldId id="274" r:id="rId14"/>
    <p:sldId id="275" r:id="rId15"/>
    <p:sldId id="276" r:id="rId16"/>
    <p:sldId id="277" r:id="rId17"/>
    <p:sldId id="278" r:id="rId18"/>
    <p:sldId id="279" r:id="rId19"/>
    <p:sldId id="280" r:id="rId20"/>
    <p:sldId id="281" r:id="rId21"/>
    <p:sldId id="282" r:id="rId22"/>
    <p:sldId id="283" r:id="rId23"/>
    <p:sldId id="284" r:id="rId24"/>
    <p:sldId id="285" r:id="rId25"/>
    <p:sldId id="286" r:id="rId26"/>
    <p:sldId id="287" r:id="rId27"/>
    <p:sldId id="288" r:id="rId28"/>
    <p:sldId id="289" r:id="rId29"/>
    <p:sldId id="290" r:id="rId30"/>
    <p:sldId id="291" r:id="rId31"/>
    <p:sldId id="292" r:id="rId32"/>
    <p:sldId id="293" r:id="rId33"/>
    <p:sldId id="294" r:id="rId34"/>
    <p:sldId id="295"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22570"/>
    <a:srgbClr val="557E3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BD9BD3F-74D5-4375-85CF-873B99CF33C6}" v="70" dt="2025-09-30T21:41:05.02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7" autoAdjust="0"/>
    <p:restoredTop sz="94657" autoAdjust="0"/>
  </p:normalViewPr>
  <p:slideViewPr>
    <p:cSldViewPr snapToGrid="0">
      <p:cViewPr varScale="1">
        <p:scale>
          <a:sx n="109" d="100"/>
          <a:sy n="109" d="100"/>
        </p:scale>
        <p:origin x="630" y="54"/>
      </p:cViewPr>
      <p:guideLst/>
    </p:cSldViewPr>
  </p:slideViewPr>
  <p:notesTextViewPr>
    <p:cViewPr>
      <p:scale>
        <a:sx n="1" d="1"/>
        <a:sy n="1" d="1"/>
      </p:scale>
      <p:origin x="0" y="0"/>
    </p:cViewPr>
  </p:notesTextViewPr>
  <p:notesViewPr>
    <p:cSldViewPr snapToGrid="0">
      <p:cViewPr varScale="1">
        <p:scale>
          <a:sx n="67" d="100"/>
          <a:sy n="67" d="100"/>
        </p:scale>
        <p:origin x="2261" y="29"/>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21" Type="http://schemas.openxmlformats.org/officeDocument/2006/relationships/slide" Target="slides/slide17.xml"/><Relationship Id="rId34" Type="http://schemas.openxmlformats.org/officeDocument/2006/relationships/slide" Target="slides/slide30.xml"/><Relationship Id="rId42"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6/11/relationships/changesInfo" Target="changesInfos/changesInfo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ssica Hansen" userId="L66M4FavKPJ0s9nBHXy/xniTvCHFA/7Du7xG6A/bTKQ=" providerId="None" clId="Web-{7BD9BD3F-74D5-4375-85CF-873B99CF33C6}"/>
    <pc:docChg chg="modSld">
      <pc:chgData name="Jessica Hansen" userId="L66M4FavKPJ0s9nBHXy/xniTvCHFA/7Du7xG6A/bTKQ=" providerId="None" clId="Web-{7BD9BD3F-74D5-4375-85CF-873B99CF33C6}" dt="2025-09-30T21:41:03.615" v="45" actId="20577"/>
      <pc:docMkLst>
        <pc:docMk/>
      </pc:docMkLst>
      <pc:sldChg chg="addSp delSp modSp">
        <pc:chgData name="Jessica Hansen" userId="L66M4FavKPJ0s9nBHXy/xniTvCHFA/7Du7xG6A/bTKQ=" providerId="None" clId="Web-{7BD9BD3F-74D5-4375-85CF-873B99CF33C6}" dt="2025-09-30T21:41:03.615" v="45" actId="20577"/>
        <pc:sldMkLst>
          <pc:docMk/>
          <pc:sldMk cId="2166747169" sldId="257"/>
        </pc:sldMkLst>
        <pc:spChg chg="mod">
          <ac:chgData name="Jessica Hansen" userId="L66M4FavKPJ0s9nBHXy/xniTvCHFA/7Du7xG6A/bTKQ=" providerId="None" clId="Web-{7BD9BD3F-74D5-4375-85CF-873B99CF33C6}" dt="2025-09-30T21:39:03.818" v="7" actId="20577"/>
          <ac:spMkLst>
            <pc:docMk/>
            <pc:sldMk cId="2166747169" sldId="257"/>
            <ac:spMk id="2" creationId="{32FD4B35-C2BB-45C5-9215-7D3A31125BA7}"/>
          </ac:spMkLst>
        </pc:spChg>
        <pc:spChg chg="del mod">
          <ac:chgData name="Jessica Hansen" userId="L66M4FavKPJ0s9nBHXy/xniTvCHFA/7Du7xG6A/bTKQ=" providerId="None" clId="Web-{7BD9BD3F-74D5-4375-85CF-873B99CF33C6}" dt="2025-09-30T21:39:43.146" v="19"/>
          <ac:spMkLst>
            <pc:docMk/>
            <pc:sldMk cId="2166747169" sldId="257"/>
            <ac:spMk id="7" creationId="{514126F5-E6B6-4D3E-A840-5FC888175E6A}"/>
          </ac:spMkLst>
        </pc:spChg>
        <pc:spChg chg="mod">
          <ac:chgData name="Jessica Hansen" userId="L66M4FavKPJ0s9nBHXy/xniTvCHFA/7Du7xG6A/bTKQ=" providerId="None" clId="Web-{7BD9BD3F-74D5-4375-85CF-873B99CF33C6}" dt="2025-09-30T21:39:28.662" v="17" actId="20577"/>
          <ac:spMkLst>
            <pc:docMk/>
            <pc:sldMk cId="2166747169" sldId="257"/>
            <ac:spMk id="10" creationId="{0238B3B5-BF1B-40A9-9FF7-5D75392B4B9F}"/>
          </ac:spMkLst>
        </pc:spChg>
        <pc:spChg chg="add mod">
          <ac:chgData name="Jessica Hansen" userId="L66M4FavKPJ0s9nBHXy/xniTvCHFA/7Du7xG6A/bTKQ=" providerId="None" clId="Web-{7BD9BD3F-74D5-4375-85CF-873B99CF33C6}" dt="2025-09-30T21:41:03.615" v="45" actId="20577"/>
          <ac:spMkLst>
            <pc:docMk/>
            <pc:sldMk cId="2166747169" sldId="257"/>
            <ac:spMk id="11" creationId="{600B8885-38E4-9497-C63C-406EAAF6AE7B}"/>
          </ac:spMkLst>
        </pc:spChg>
        <pc:picChg chg="add mod">
          <ac:chgData name="Jessica Hansen" userId="L66M4FavKPJ0s9nBHXy/xniTvCHFA/7Du7xG6A/bTKQ=" providerId="None" clId="Web-{7BD9BD3F-74D5-4375-85CF-873B99CF33C6}" dt="2025-09-30T21:40:03.209" v="24" actId="1076"/>
          <ac:picMkLst>
            <pc:docMk/>
            <pc:sldMk cId="2166747169" sldId="257"/>
            <ac:picMk id="3" creationId="{F03DCE5A-2279-5E97-1062-6E38D618BB3F}"/>
          </ac:picMkLst>
        </pc:picChg>
        <pc:picChg chg="add mod">
          <ac:chgData name="Jessica Hansen" userId="L66M4FavKPJ0s9nBHXy/xniTvCHFA/7Du7xG6A/bTKQ=" providerId="None" clId="Web-{7BD9BD3F-74D5-4375-85CF-873B99CF33C6}" dt="2025-09-30T21:40:06.568" v="26" actId="1076"/>
          <ac:picMkLst>
            <pc:docMk/>
            <pc:sldMk cId="2166747169" sldId="257"/>
            <ac:picMk id="6" creationId="{FA43E52F-074D-C86F-C8DE-221DB0012C19}"/>
          </ac:picMkLst>
        </pc:picChg>
        <pc:picChg chg="add del">
          <ac:chgData name="Jessica Hansen" userId="L66M4FavKPJ0s9nBHXy/xniTvCHFA/7Du7xG6A/bTKQ=" providerId="None" clId="Web-{7BD9BD3F-74D5-4375-85CF-873B99CF33C6}" dt="2025-09-30T21:40:14.443" v="28"/>
          <ac:picMkLst>
            <pc:docMk/>
            <pc:sldMk cId="2166747169" sldId="257"/>
            <ac:picMk id="8" creationId="{45DA1EBA-7919-2FC6-0DB9-C72C6D10D9B8}"/>
          </ac:picMkLst>
        </pc:picChg>
        <pc:picChg chg="add del mod">
          <ac:chgData name="Jessica Hansen" userId="L66M4FavKPJ0s9nBHXy/xniTvCHFA/7Du7xG6A/bTKQ=" providerId="None" clId="Web-{7BD9BD3F-74D5-4375-85CF-873B99CF33C6}" dt="2025-09-30T21:39:55.725" v="22"/>
          <ac:picMkLst>
            <pc:docMk/>
            <pc:sldMk cId="2166747169" sldId="257"/>
            <ac:picMk id="13" creationId="{5A496031-215C-4D81-A4A4-5C8F39676DC5}"/>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 xmlns:a16="http://schemas.microsoft.com/office/drawing/2014/main" id="{0D52D0B2-742C-4A9A-AD08-693647C0F78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 xmlns:a16="http://schemas.microsoft.com/office/drawing/2014/main" id="{B597F99A-72E7-4EAC-ABDC-2BBC5E063B7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14062F7-B287-4DF6-A548-2C07E7741754}" type="datetimeFigureOut">
              <a:rPr lang="en-US" smtClean="0"/>
              <a:t>10/27/2025</a:t>
            </a:fld>
            <a:endParaRPr lang="en-US"/>
          </a:p>
        </p:txBody>
      </p:sp>
      <p:sp>
        <p:nvSpPr>
          <p:cNvPr id="4" name="Footer Placeholder 3">
            <a:extLst>
              <a:ext uri="{FF2B5EF4-FFF2-40B4-BE49-F238E27FC236}">
                <a16:creationId xmlns="" xmlns:a16="http://schemas.microsoft.com/office/drawing/2014/main" id="{7EDB8F01-2037-40DE-9A57-CD20DEEB775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 xmlns:a16="http://schemas.microsoft.com/office/drawing/2014/main" id="{1D97FC97-830C-4CEF-A1C5-EFBF06BA664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16F4720-2B15-4D06-B885-E65C1792CBEF}" type="slidenum">
              <a:rPr lang="en-US" smtClean="0"/>
              <a:t>‹#›</a:t>
            </a:fld>
            <a:endParaRPr lang="en-US"/>
          </a:p>
        </p:txBody>
      </p:sp>
    </p:spTree>
    <p:extLst>
      <p:ext uri="{BB962C8B-B14F-4D97-AF65-F5344CB8AC3E}">
        <p14:creationId xmlns:p14="http://schemas.microsoft.com/office/powerpoint/2010/main" val="241151354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D2EA1E8-E518-455C-B578-42CCE295B65D}" type="datetimeFigureOut">
              <a:rPr lang="en-US" smtClean="0"/>
              <a:t>10/27/2025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F2CF74-67A6-40B4-AE47-35C729ADD172}" type="slidenum">
              <a:rPr lang="en-US" smtClean="0"/>
              <a:t>‹#›</a:t>
            </a:fld>
            <a:endParaRPr lang="en-US"/>
          </a:p>
        </p:txBody>
      </p:sp>
    </p:spTree>
    <p:extLst>
      <p:ext uri="{BB962C8B-B14F-4D97-AF65-F5344CB8AC3E}">
        <p14:creationId xmlns:p14="http://schemas.microsoft.com/office/powerpoint/2010/main" val="11916990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Hamulus</a:t>
            </a:r>
            <a:r>
              <a:rPr lang="en-US" baseline="0" dirty="0" smtClean="0"/>
              <a:t> fracture was common at one time, becoming less common as not clear there is benefit</a:t>
            </a:r>
            <a:endParaRPr lang="en-US" dirty="0"/>
          </a:p>
        </p:txBody>
      </p:sp>
      <p:sp>
        <p:nvSpPr>
          <p:cNvPr id="4" name="Slide Number Placeholder 3"/>
          <p:cNvSpPr>
            <a:spLocks noGrp="1"/>
          </p:cNvSpPr>
          <p:nvPr>
            <p:ph type="sldNum" sz="quarter" idx="10"/>
          </p:nvPr>
        </p:nvSpPr>
        <p:spPr/>
        <p:txBody>
          <a:bodyPr/>
          <a:lstStyle/>
          <a:p>
            <a:fld id="{59F2CF74-67A6-40B4-AE47-35C729ADD172}" type="slidenum">
              <a:rPr lang="en-US" smtClean="0"/>
              <a:t>3</a:t>
            </a:fld>
            <a:endParaRPr lang="en-US"/>
          </a:p>
        </p:txBody>
      </p:sp>
    </p:spTree>
    <p:extLst>
      <p:ext uri="{BB962C8B-B14F-4D97-AF65-F5344CB8AC3E}">
        <p14:creationId xmlns:p14="http://schemas.microsoft.com/office/powerpoint/2010/main" val="26101960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t>Fascia</a:t>
            </a:r>
            <a:r>
              <a:rPr lang="en-US" baseline="0" dirty="0" smtClean="0"/>
              <a:t> anchored to superior aspect of repaired palatal flaps. Palate flaps have not yet been sutured to alveolus.</a:t>
            </a:r>
            <a:endParaRPr lang="en-US" dirty="0" smtClean="0"/>
          </a:p>
        </p:txBody>
      </p:sp>
      <p:sp>
        <p:nvSpPr>
          <p:cNvPr id="225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8882CCFA-EDA8-44D1-9EF7-228AD2C9BECC}" type="slidenum">
              <a:rPr lang="en-US" sz="1200" smtClean="0"/>
              <a:pPr/>
              <a:t>19</a:t>
            </a:fld>
            <a:endParaRPr lang="en-US" sz="1200" smtClean="0"/>
          </a:p>
        </p:txBody>
      </p:sp>
    </p:spTree>
    <p:extLst>
      <p:ext uri="{BB962C8B-B14F-4D97-AF65-F5344CB8AC3E}">
        <p14:creationId xmlns:p14="http://schemas.microsoft.com/office/powerpoint/2010/main" val="19447741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Palatal</a:t>
            </a:r>
            <a:r>
              <a:rPr lang="en-US" baseline="0" dirty="0" smtClean="0"/>
              <a:t> flaps now sutured in place, temporalis fascia is between hard palate mucosa and palatal bony shelves</a:t>
            </a:r>
            <a:endParaRPr lang="en-US" dirty="0"/>
          </a:p>
        </p:txBody>
      </p:sp>
      <p:sp>
        <p:nvSpPr>
          <p:cNvPr id="4" name="Slide Number Placeholder 3"/>
          <p:cNvSpPr>
            <a:spLocks noGrp="1"/>
          </p:cNvSpPr>
          <p:nvPr>
            <p:ph type="sldNum" sz="quarter" idx="10"/>
          </p:nvPr>
        </p:nvSpPr>
        <p:spPr/>
        <p:txBody>
          <a:bodyPr/>
          <a:lstStyle/>
          <a:p>
            <a:fld id="{59F2CF74-67A6-40B4-AE47-35C729ADD172}" type="slidenum">
              <a:rPr lang="en-US" smtClean="0"/>
              <a:t>20</a:t>
            </a:fld>
            <a:endParaRPr lang="en-US"/>
          </a:p>
        </p:txBody>
      </p:sp>
    </p:spTree>
    <p:extLst>
      <p:ext uri="{BB962C8B-B14F-4D97-AF65-F5344CB8AC3E}">
        <p14:creationId xmlns:p14="http://schemas.microsoft.com/office/powerpoint/2010/main" val="33089424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dirty="0" smtClean="0"/>
              <a:t>One week post</a:t>
            </a:r>
            <a:r>
              <a:rPr lang="en-US" baseline="0" dirty="0" smtClean="0"/>
              <a:t> op. No apparent fistula. R superior helical harvest site healing well.</a:t>
            </a:r>
            <a:endParaRPr lang="en-US" dirty="0" smtClean="0"/>
          </a:p>
        </p:txBody>
      </p:sp>
      <p:sp>
        <p:nvSpPr>
          <p:cNvPr id="256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769AEC49-1066-48B5-BE10-CBE65D4A643E}" type="slidenum">
              <a:rPr lang="en-US" sz="1200" smtClean="0"/>
              <a:pPr/>
              <a:t>21</a:t>
            </a:fld>
            <a:endParaRPr lang="en-US" sz="1200" smtClean="0"/>
          </a:p>
        </p:txBody>
      </p:sp>
    </p:spTree>
    <p:extLst>
      <p:ext uri="{BB962C8B-B14F-4D97-AF65-F5344CB8AC3E}">
        <p14:creationId xmlns:p14="http://schemas.microsoft.com/office/powerpoint/2010/main" val="35750257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dirty="0" smtClean="0"/>
              <a:t>This is not a cleft patient,</a:t>
            </a:r>
            <a:r>
              <a:rPr lang="en-US" baseline="0" dirty="0" smtClean="0"/>
              <a:t> but fat harvest is similar. Fat taken from lateral relaxing incision and draped on nasal aspect of closure to sandwich between oral closure and palatal shelves.</a:t>
            </a:r>
            <a:endParaRPr lang="en-US" dirty="0" smtClean="0"/>
          </a:p>
        </p:txBody>
      </p:sp>
      <p:sp>
        <p:nvSpPr>
          <p:cNvPr id="286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0C0E42A6-33C5-4E87-8D11-4B2DD747EE2C}" type="slidenum">
              <a:rPr lang="en-US" sz="1200" smtClean="0"/>
              <a:pPr/>
              <a:t>23</a:t>
            </a:fld>
            <a:endParaRPr lang="en-US" sz="1200" smtClean="0"/>
          </a:p>
        </p:txBody>
      </p:sp>
    </p:spTree>
    <p:extLst>
      <p:ext uri="{BB962C8B-B14F-4D97-AF65-F5344CB8AC3E}">
        <p14:creationId xmlns:p14="http://schemas.microsoft.com/office/powerpoint/2010/main" val="5746628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is the gold standard for very large fistulas that have failed repair. May not be a good choice on mission as it requires take down in 2-3 weeks.</a:t>
            </a:r>
            <a:endParaRPr lang="en-US" dirty="0" smtClean="0"/>
          </a:p>
        </p:txBody>
      </p:sp>
      <p:sp>
        <p:nvSpPr>
          <p:cNvPr id="4" name="Slide Number Placeholder 3"/>
          <p:cNvSpPr>
            <a:spLocks noGrp="1"/>
          </p:cNvSpPr>
          <p:nvPr>
            <p:ph type="sldNum" sz="quarter" idx="10"/>
          </p:nvPr>
        </p:nvSpPr>
        <p:spPr/>
        <p:txBody>
          <a:bodyPr/>
          <a:lstStyle/>
          <a:p>
            <a:fld id="{59F2CF74-67A6-40B4-AE47-35C729ADD172}" type="slidenum">
              <a:rPr lang="en-US" smtClean="0"/>
              <a:t>24</a:t>
            </a:fld>
            <a:endParaRPr lang="en-US"/>
          </a:p>
        </p:txBody>
      </p:sp>
    </p:spTree>
    <p:extLst>
      <p:ext uri="{BB962C8B-B14F-4D97-AF65-F5344CB8AC3E}">
        <p14:creationId xmlns:p14="http://schemas.microsoft.com/office/powerpoint/2010/main" val="26502808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Anterior based tongue flap is most common.</a:t>
            </a:r>
            <a:r>
              <a:rPr lang="en-US" baseline="0" dirty="0" smtClean="0"/>
              <a:t> In rare cases flap can be posteriorly based if fistula is very far posterior. It is also reasonable to use a pharyngeal flap in that case.</a:t>
            </a:r>
            <a:endParaRPr lang="en-US" dirty="0"/>
          </a:p>
        </p:txBody>
      </p:sp>
      <p:sp>
        <p:nvSpPr>
          <p:cNvPr id="4" name="Slide Number Placeholder 3"/>
          <p:cNvSpPr>
            <a:spLocks noGrp="1"/>
          </p:cNvSpPr>
          <p:nvPr>
            <p:ph type="sldNum" sz="quarter" idx="10"/>
          </p:nvPr>
        </p:nvSpPr>
        <p:spPr/>
        <p:txBody>
          <a:bodyPr/>
          <a:lstStyle/>
          <a:p>
            <a:fld id="{59F2CF74-67A6-40B4-AE47-35C729ADD172}" type="slidenum">
              <a:rPr lang="en-US" smtClean="0"/>
              <a:t>26</a:t>
            </a:fld>
            <a:endParaRPr lang="en-US"/>
          </a:p>
        </p:txBody>
      </p:sp>
    </p:spTree>
    <p:extLst>
      <p:ext uri="{BB962C8B-B14F-4D97-AF65-F5344CB8AC3E}">
        <p14:creationId xmlns:p14="http://schemas.microsoft.com/office/powerpoint/2010/main" val="27212087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Prosthesis</a:t>
            </a:r>
            <a:r>
              <a:rPr lang="en-US" baseline="0" dirty="0" smtClean="0"/>
              <a:t> not shown in lecture. A simple denture can act as an </a:t>
            </a:r>
            <a:r>
              <a:rPr lang="en-US" baseline="0" dirty="0" err="1" smtClean="0"/>
              <a:t>obturator</a:t>
            </a:r>
            <a:r>
              <a:rPr lang="en-US" baseline="0" dirty="0" smtClean="0"/>
              <a:t>, particularly for hard palate fistulas. Does not work well in growing patients as will need upsizing frequently.</a:t>
            </a:r>
            <a:endParaRPr lang="en-US" dirty="0"/>
          </a:p>
        </p:txBody>
      </p:sp>
      <p:sp>
        <p:nvSpPr>
          <p:cNvPr id="4" name="Slide Number Placeholder 3"/>
          <p:cNvSpPr>
            <a:spLocks noGrp="1"/>
          </p:cNvSpPr>
          <p:nvPr>
            <p:ph type="sldNum" sz="quarter" idx="10"/>
          </p:nvPr>
        </p:nvSpPr>
        <p:spPr/>
        <p:txBody>
          <a:bodyPr/>
          <a:lstStyle/>
          <a:p>
            <a:fld id="{59F2CF74-67A6-40B4-AE47-35C729ADD172}" type="slidenum">
              <a:rPr lang="en-US" smtClean="0"/>
              <a:t>30</a:t>
            </a:fld>
            <a:endParaRPr lang="en-US"/>
          </a:p>
        </p:txBody>
      </p:sp>
    </p:spTree>
    <p:extLst>
      <p:ext uri="{BB962C8B-B14F-4D97-AF65-F5344CB8AC3E}">
        <p14:creationId xmlns:p14="http://schemas.microsoft.com/office/powerpoint/2010/main" val="18768456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Vietnamese surgical team from Can </a:t>
            </a:r>
            <a:r>
              <a:rPr lang="en-US" dirty="0" err="1" smtClean="0"/>
              <a:t>Tho</a:t>
            </a:r>
            <a:r>
              <a:rPr lang="en-US" dirty="0" smtClean="0"/>
              <a:t>. Insert picture of choice.</a:t>
            </a:r>
            <a:endParaRPr lang="en-US" dirty="0"/>
          </a:p>
        </p:txBody>
      </p:sp>
      <p:sp>
        <p:nvSpPr>
          <p:cNvPr id="4" name="Slide Number Placeholder 3"/>
          <p:cNvSpPr>
            <a:spLocks noGrp="1"/>
          </p:cNvSpPr>
          <p:nvPr>
            <p:ph type="sldNum" sz="quarter" idx="10"/>
          </p:nvPr>
        </p:nvSpPr>
        <p:spPr/>
        <p:txBody>
          <a:bodyPr/>
          <a:lstStyle/>
          <a:p>
            <a:fld id="{59F2CF74-67A6-40B4-AE47-35C729ADD172}" type="slidenum">
              <a:rPr lang="en-US" smtClean="0"/>
              <a:t>31</a:t>
            </a:fld>
            <a:endParaRPr lang="en-US"/>
          </a:p>
        </p:txBody>
      </p:sp>
    </p:spTree>
    <p:extLst>
      <p:ext uri="{BB962C8B-B14F-4D97-AF65-F5344CB8AC3E}">
        <p14:creationId xmlns:p14="http://schemas.microsoft.com/office/powerpoint/2010/main" val="9504144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Alveolar</a:t>
            </a:r>
            <a:r>
              <a:rPr lang="en-US" baseline="0" dirty="0" smtClean="0"/>
              <a:t> fistula in left picture, </a:t>
            </a:r>
            <a:r>
              <a:rPr lang="en-US" baseline="0" dirty="0" err="1" smtClean="0"/>
              <a:t>Premaxilla</a:t>
            </a:r>
            <a:r>
              <a:rPr lang="en-US" baseline="0" dirty="0" smtClean="0"/>
              <a:t>- maxilla fistula on right</a:t>
            </a:r>
            <a:endParaRPr lang="en-US" dirty="0"/>
          </a:p>
        </p:txBody>
      </p:sp>
      <p:sp>
        <p:nvSpPr>
          <p:cNvPr id="4" name="Slide Number Placeholder 3"/>
          <p:cNvSpPr>
            <a:spLocks noGrp="1"/>
          </p:cNvSpPr>
          <p:nvPr>
            <p:ph type="sldNum" sz="quarter" idx="10"/>
          </p:nvPr>
        </p:nvSpPr>
        <p:spPr/>
        <p:txBody>
          <a:bodyPr/>
          <a:lstStyle/>
          <a:p>
            <a:fld id="{59F2CF74-67A6-40B4-AE47-35C729ADD172}" type="slidenum">
              <a:rPr lang="en-US" smtClean="0"/>
              <a:t>4</a:t>
            </a:fld>
            <a:endParaRPr lang="en-US"/>
          </a:p>
        </p:txBody>
      </p:sp>
    </p:spTree>
    <p:extLst>
      <p:ext uri="{BB962C8B-B14F-4D97-AF65-F5344CB8AC3E}">
        <p14:creationId xmlns:p14="http://schemas.microsoft.com/office/powerpoint/2010/main" val="39132083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Markings shown</a:t>
            </a:r>
            <a:r>
              <a:rPr lang="en-US" baseline="0" dirty="0" smtClean="0"/>
              <a:t> on left, exposure on right. Note: these are not the same patient</a:t>
            </a:r>
            <a:endParaRPr lang="en-US" dirty="0"/>
          </a:p>
        </p:txBody>
      </p:sp>
      <p:sp>
        <p:nvSpPr>
          <p:cNvPr id="4" name="Slide Number Placeholder 3"/>
          <p:cNvSpPr>
            <a:spLocks noGrp="1"/>
          </p:cNvSpPr>
          <p:nvPr>
            <p:ph type="sldNum" sz="quarter" idx="10"/>
          </p:nvPr>
        </p:nvSpPr>
        <p:spPr/>
        <p:txBody>
          <a:bodyPr/>
          <a:lstStyle/>
          <a:p>
            <a:fld id="{59F2CF74-67A6-40B4-AE47-35C729ADD172}" type="slidenum">
              <a:rPr lang="en-US" smtClean="0"/>
              <a:t>9</a:t>
            </a:fld>
            <a:endParaRPr lang="en-US"/>
          </a:p>
        </p:txBody>
      </p:sp>
    </p:spTree>
    <p:extLst>
      <p:ext uri="{BB962C8B-B14F-4D97-AF65-F5344CB8AC3E}">
        <p14:creationId xmlns:p14="http://schemas.microsoft.com/office/powerpoint/2010/main" val="9832096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Closure of the patient shown on right</a:t>
            </a:r>
            <a:r>
              <a:rPr lang="en-US" baseline="0" dirty="0" smtClean="0"/>
              <a:t> in previous slide</a:t>
            </a:r>
            <a:endParaRPr lang="en-US" dirty="0"/>
          </a:p>
        </p:txBody>
      </p:sp>
      <p:sp>
        <p:nvSpPr>
          <p:cNvPr id="4" name="Slide Number Placeholder 3"/>
          <p:cNvSpPr>
            <a:spLocks noGrp="1"/>
          </p:cNvSpPr>
          <p:nvPr>
            <p:ph type="sldNum" sz="quarter" idx="10"/>
          </p:nvPr>
        </p:nvSpPr>
        <p:spPr/>
        <p:txBody>
          <a:bodyPr/>
          <a:lstStyle/>
          <a:p>
            <a:fld id="{59F2CF74-67A6-40B4-AE47-35C729ADD172}" type="slidenum">
              <a:rPr lang="en-US" smtClean="0"/>
              <a:t>10</a:t>
            </a:fld>
            <a:endParaRPr lang="en-US"/>
          </a:p>
        </p:txBody>
      </p:sp>
    </p:spTree>
    <p:extLst>
      <p:ext uri="{BB962C8B-B14F-4D97-AF65-F5344CB8AC3E}">
        <p14:creationId xmlns:p14="http://schemas.microsoft.com/office/powerpoint/2010/main" val="38305779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Describe turn over</a:t>
            </a:r>
            <a:r>
              <a:rPr lang="en-US" baseline="0" dirty="0" smtClean="0"/>
              <a:t> flaps in central fistula. In this repair the entire palate was revised in order to get a reasonable muscle repair centrally. See next slide</a:t>
            </a:r>
            <a:endParaRPr lang="en-US" dirty="0"/>
          </a:p>
        </p:txBody>
      </p:sp>
      <p:sp>
        <p:nvSpPr>
          <p:cNvPr id="4" name="Slide Number Placeholder 3"/>
          <p:cNvSpPr>
            <a:spLocks noGrp="1"/>
          </p:cNvSpPr>
          <p:nvPr>
            <p:ph type="sldNum" sz="quarter" idx="10"/>
          </p:nvPr>
        </p:nvSpPr>
        <p:spPr/>
        <p:txBody>
          <a:bodyPr/>
          <a:lstStyle/>
          <a:p>
            <a:fld id="{59F2CF74-67A6-40B4-AE47-35C729ADD172}" type="slidenum">
              <a:rPr lang="en-US" smtClean="0"/>
              <a:t>12</a:t>
            </a:fld>
            <a:endParaRPr lang="en-US"/>
          </a:p>
        </p:txBody>
      </p:sp>
    </p:spTree>
    <p:extLst>
      <p:ext uri="{BB962C8B-B14F-4D97-AF65-F5344CB8AC3E}">
        <p14:creationId xmlns:p14="http://schemas.microsoft.com/office/powerpoint/2010/main" val="37746011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Consider </a:t>
            </a:r>
            <a:r>
              <a:rPr lang="en-US" dirty="0" err="1" smtClean="0"/>
              <a:t>Interpositional</a:t>
            </a:r>
            <a:r>
              <a:rPr lang="en-US" dirty="0" smtClean="0"/>
              <a:t> Tissue Grafting,</a:t>
            </a:r>
            <a:r>
              <a:rPr lang="en-US" baseline="0" dirty="0" smtClean="0"/>
              <a:t> </a:t>
            </a:r>
            <a:r>
              <a:rPr lang="en-US" dirty="0" err="1" smtClean="0"/>
              <a:t>Buccal</a:t>
            </a:r>
            <a:r>
              <a:rPr lang="en-US" dirty="0" smtClean="0"/>
              <a:t> Fat Pad grafting, Tongue Flap or Pharyngeal</a:t>
            </a:r>
            <a:r>
              <a:rPr lang="en-US" baseline="0" dirty="0" smtClean="0"/>
              <a:t> Flap</a:t>
            </a:r>
            <a:r>
              <a:rPr lang="en-US" dirty="0" smtClean="0"/>
              <a:t> in complicated cases.</a:t>
            </a:r>
            <a:endParaRPr lang="en-US" dirty="0"/>
          </a:p>
        </p:txBody>
      </p:sp>
      <p:sp>
        <p:nvSpPr>
          <p:cNvPr id="4" name="Slide Number Placeholder 3"/>
          <p:cNvSpPr>
            <a:spLocks noGrp="1"/>
          </p:cNvSpPr>
          <p:nvPr>
            <p:ph type="sldNum" sz="quarter" idx="10"/>
          </p:nvPr>
        </p:nvSpPr>
        <p:spPr/>
        <p:txBody>
          <a:bodyPr/>
          <a:lstStyle/>
          <a:p>
            <a:fld id="{59F2CF74-67A6-40B4-AE47-35C729ADD172}" type="slidenum">
              <a:rPr lang="en-US" smtClean="0"/>
              <a:t>15</a:t>
            </a:fld>
            <a:endParaRPr lang="en-US"/>
          </a:p>
        </p:txBody>
      </p:sp>
    </p:spTree>
    <p:extLst>
      <p:ext uri="{BB962C8B-B14F-4D97-AF65-F5344CB8AC3E}">
        <p14:creationId xmlns:p14="http://schemas.microsoft.com/office/powerpoint/2010/main" val="37271619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Interpositional</a:t>
            </a:r>
            <a:r>
              <a:rPr lang="en-US" dirty="0" smtClean="0"/>
              <a:t> grafting can be done with </a:t>
            </a:r>
            <a:r>
              <a:rPr lang="en-US" dirty="0" err="1" smtClean="0"/>
              <a:t>decellularized</a:t>
            </a:r>
            <a:r>
              <a:rPr lang="en-US" dirty="0" smtClean="0"/>
              <a:t> dermis</a:t>
            </a:r>
            <a:r>
              <a:rPr lang="en-US" baseline="0" dirty="0" smtClean="0"/>
              <a:t> or temporalis fascia. This is for complex fistulas and prior failed revision cases with poor tissue laxity or quality. This article is for primary repairs, but technique applies to revisions (fistula) as well.</a:t>
            </a:r>
            <a:endParaRPr lang="en-US" dirty="0"/>
          </a:p>
        </p:txBody>
      </p:sp>
      <p:sp>
        <p:nvSpPr>
          <p:cNvPr id="4" name="Slide Number Placeholder 3"/>
          <p:cNvSpPr>
            <a:spLocks noGrp="1"/>
          </p:cNvSpPr>
          <p:nvPr>
            <p:ph type="sldNum" sz="quarter" idx="10"/>
          </p:nvPr>
        </p:nvSpPr>
        <p:spPr/>
        <p:txBody>
          <a:bodyPr/>
          <a:lstStyle/>
          <a:p>
            <a:fld id="{59F2CF74-67A6-40B4-AE47-35C729ADD172}" type="slidenum">
              <a:rPr lang="en-US" smtClean="0"/>
              <a:t>16</a:t>
            </a:fld>
            <a:endParaRPr lang="en-US"/>
          </a:p>
        </p:txBody>
      </p:sp>
    </p:spTree>
    <p:extLst>
      <p:ext uri="{BB962C8B-B14F-4D97-AF65-F5344CB8AC3E}">
        <p14:creationId xmlns:p14="http://schemas.microsoft.com/office/powerpoint/2010/main" val="8042454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Medical record showing placement of temporalis</a:t>
            </a:r>
            <a:r>
              <a:rPr lang="en-US" baseline="0" dirty="0" smtClean="0"/>
              <a:t> fascia in multiple fistula patient</a:t>
            </a:r>
            <a:endParaRPr lang="en-US" dirty="0"/>
          </a:p>
        </p:txBody>
      </p:sp>
      <p:sp>
        <p:nvSpPr>
          <p:cNvPr id="4" name="Slide Number Placeholder 3"/>
          <p:cNvSpPr>
            <a:spLocks noGrp="1"/>
          </p:cNvSpPr>
          <p:nvPr>
            <p:ph type="sldNum" sz="quarter" idx="10"/>
          </p:nvPr>
        </p:nvSpPr>
        <p:spPr/>
        <p:txBody>
          <a:bodyPr/>
          <a:lstStyle/>
          <a:p>
            <a:fld id="{59F2CF74-67A6-40B4-AE47-35C729ADD172}" type="slidenum">
              <a:rPr lang="en-US" smtClean="0"/>
              <a:t>17</a:t>
            </a:fld>
            <a:endParaRPr lang="en-US"/>
          </a:p>
        </p:txBody>
      </p:sp>
    </p:spTree>
    <p:extLst>
      <p:ext uri="{BB962C8B-B14F-4D97-AF65-F5344CB8AC3E}">
        <p14:creationId xmlns:p14="http://schemas.microsoft.com/office/powerpoint/2010/main" val="11681177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Temporalis fascia harvest. Off the shelf</a:t>
            </a:r>
            <a:r>
              <a:rPr lang="en-US" baseline="0" dirty="0" smtClean="0"/>
              <a:t> </a:t>
            </a:r>
            <a:r>
              <a:rPr lang="en-US" baseline="0" dirty="0" err="1" smtClean="0"/>
              <a:t>decellularized</a:t>
            </a:r>
            <a:r>
              <a:rPr lang="en-US" baseline="0" dirty="0" smtClean="0"/>
              <a:t> dermis (</a:t>
            </a:r>
            <a:r>
              <a:rPr lang="en-US" baseline="0" dirty="0" err="1" smtClean="0"/>
              <a:t>Alloderm</a:t>
            </a:r>
            <a:r>
              <a:rPr lang="en-US" baseline="0" dirty="0" smtClean="0"/>
              <a:t> or similar) could be used to avoid harvest site but has additional cost</a:t>
            </a:r>
            <a:endParaRPr lang="en-US" dirty="0"/>
          </a:p>
        </p:txBody>
      </p:sp>
      <p:sp>
        <p:nvSpPr>
          <p:cNvPr id="4" name="Slide Number Placeholder 3"/>
          <p:cNvSpPr>
            <a:spLocks noGrp="1"/>
          </p:cNvSpPr>
          <p:nvPr>
            <p:ph type="sldNum" sz="quarter" idx="10"/>
          </p:nvPr>
        </p:nvSpPr>
        <p:spPr/>
        <p:txBody>
          <a:bodyPr/>
          <a:lstStyle/>
          <a:p>
            <a:fld id="{59F2CF74-67A6-40B4-AE47-35C729ADD172}" type="slidenum">
              <a:rPr lang="en-US" smtClean="0"/>
              <a:t>18</a:t>
            </a:fld>
            <a:endParaRPr lang="en-US"/>
          </a:p>
        </p:txBody>
      </p:sp>
    </p:spTree>
    <p:extLst>
      <p:ext uri="{BB962C8B-B14F-4D97-AF65-F5344CB8AC3E}">
        <p14:creationId xmlns:p14="http://schemas.microsoft.com/office/powerpoint/2010/main" val="36978182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5" name="Date Placeholder 14">
            <a:extLst>
              <a:ext uri="{FF2B5EF4-FFF2-40B4-BE49-F238E27FC236}">
                <a16:creationId xmlns="" xmlns:a16="http://schemas.microsoft.com/office/drawing/2014/main" id="{B5EB1D62-6468-45B3-BBB8-F5F964C5CFC0}"/>
              </a:ext>
            </a:extLst>
          </p:cNvPr>
          <p:cNvSpPr>
            <a:spLocks noGrp="1"/>
          </p:cNvSpPr>
          <p:nvPr>
            <p:ph type="dt" sz="half" idx="10"/>
          </p:nvPr>
        </p:nvSpPr>
        <p:spPr/>
        <p:txBody>
          <a:bodyPr/>
          <a:lstStyle/>
          <a:p>
            <a:r>
              <a:rPr lang="en-US" dirty="0"/>
              <a:t>Date updated</a:t>
            </a:r>
          </a:p>
        </p:txBody>
      </p:sp>
      <p:sp>
        <p:nvSpPr>
          <p:cNvPr id="16" name="Footer Placeholder 15">
            <a:extLst>
              <a:ext uri="{FF2B5EF4-FFF2-40B4-BE49-F238E27FC236}">
                <a16:creationId xmlns="" xmlns:a16="http://schemas.microsoft.com/office/drawing/2014/main" id="{83DEFD24-93A1-422C-AAAA-DE6D2909A666}"/>
              </a:ext>
            </a:extLst>
          </p:cNvPr>
          <p:cNvSpPr>
            <a:spLocks noGrp="1"/>
          </p:cNvSpPr>
          <p:nvPr>
            <p:ph type="ftr" sz="quarter" idx="11"/>
          </p:nvPr>
        </p:nvSpPr>
        <p:spPr>
          <a:xfrm>
            <a:off x="4038600" y="6423030"/>
            <a:ext cx="4142678" cy="318051"/>
          </a:xfrm>
          <a:prstGeom prst="rect">
            <a:avLst/>
          </a:prstGeom>
        </p:spPr>
        <p:txBody>
          <a:bodyPr/>
          <a:lstStyle>
            <a:lvl1pPr>
              <a:defRPr sz="1200" baseline="0">
                <a:solidFill>
                  <a:schemeClr val="tx1">
                    <a:lumMod val="65000"/>
                    <a:lumOff val="35000"/>
                  </a:schemeClr>
                </a:solidFill>
                <a:latin typeface="+mj-lt"/>
              </a:defRPr>
            </a:lvl1pPr>
          </a:lstStyle>
          <a:p>
            <a:endParaRPr lang="en-US" dirty="0"/>
          </a:p>
        </p:txBody>
      </p:sp>
      <p:sp>
        <p:nvSpPr>
          <p:cNvPr id="17" name="Slide Number Placeholder 16">
            <a:extLst>
              <a:ext uri="{FF2B5EF4-FFF2-40B4-BE49-F238E27FC236}">
                <a16:creationId xmlns="" xmlns:a16="http://schemas.microsoft.com/office/drawing/2014/main" id="{50F4F867-D77A-4CE7-AB27-1EC195AEB850}"/>
              </a:ext>
            </a:extLst>
          </p:cNvPr>
          <p:cNvSpPr>
            <a:spLocks noGrp="1"/>
          </p:cNvSpPr>
          <p:nvPr>
            <p:ph type="sldNum" sz="quarter" idx="12"/>
          </p:nvPr>
        </p:nvSpPr>
        <p:spPr/>
        <p:txBody>
          <a:bodyPr/>
          <a:lstStyle/>
          <a:p>
            <a:fld id="{4904E3FC-11C7-423E-9938-3F007D066D89}" type="slidenum">
              <a:rPr lang="en-US" smtClean="0"/>
              <a:t>‹#›</a:t>
            </a:fld>
            <a:endParaRPr lang="en-US"/>
          </a:p>
        </p:txBody>
      </p:sp>
    </p:spTree>
    <p:extLst>
      <p:ext uri="{BB962C8B-B14F-4D97-AF65-F5344CB8AC3E}">
        <p14:creationId xmlns:p14="http://schemas.microsoft.com/office/powerpoint/2010/main" val="8573991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B20EF80-FB3D-410B-82B3-E70C4A38C2B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C42297E2-163F-4CD0-9961-7DC91214C94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 xmlns:a16="http://schemas.microsoft.com/office/drawing/2014/main" id="{2B535A54-9526-4B5D-9C22-4491EB804760}"/>
              </a:ext>
            </a:extLst>
          </p:cNvPr>
          <p:cNvSpPr>
            <a:spLocks noGrp="1"/>
          </p:cNvSpPr>
          <p:nvPr>
            <p:ph type="ftr" sz="quarter" idx="11"/>
          </p:nvPr>
        </p:nvSpPr>
        <p:spPr>
          <a:xfrm>
            <a:off x="4038600" y="6423030"/>
            <a:ext cx="4142678" cy="318051"/>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56C01430-B235-450C-A716-8123D680F343}"/>
              </a:ext>
            </a:extLst>
          </p:cNvPr>
          <p:cNvSpPr>
            <a:spLocks noGrp="1"/>
          </p:cNvSpPr>
          <p:nvPr>
            <p:ph type="sldNum" sz="quarter" idx="12"/>
          </p:nvPr>
        </p:nvSpPr>
        <p:spPr/>
        <p:txBody>
          <a:bodyPr/>
          <a:lstStyle/>
          <a:p>
            <a:fld id="{4904E3FC-11C7-423E-9938-3F007D066D89}" type="slidenum">
              <a:rPr lang="en-US" smtClean="0"/>
              <a:t>‹#›</a:t>
            </a:fld>
            <a:endParaRPr lang="en-US"/>
          </a:p>
        </p:txBody>
      </p:sp>
    </p:spTree>
    <p:extLst>
      <p:ext uri="{BB962C8B-B14F-4D97-AF65-F5344CB8AC3E}">
        <p14:creationId xmlns:p14="http://schemas.microsoft.com/office/powerpoint/2010/main" val="15937122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CA8A3DD9-894A-4CAD-8F5E-59B55A44E62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2DD9D094-5F57-4E0B-BED4-CCB727A69FF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D031FCB3-CB22-4FA6-A4A5-F09D905153C9}"/>
              </a:ext>
            </a:extLst>
          </p:cNvPr>
          <p:cNvSpPr>
            <a:spLocks noGrp="1"/>
          </p:cNvSpPr>
          <p:nvPr>
            <p:ph type="dt" sz="half" idx="10"/>
          </p:nvPr>
        </p:nvSpPr>
        <p:spPr/>
        <p:txBody>
          <a:bodyPr/>
          <a:lstStyle/>
          <a:p>
            <a:r>
              <a:rPr lang="en-US" dirty="0"/>
              <a:t>Date updated</a:t>
            </a:r>
          </a:p>
        </p:txBody>
      </p:sp>
      <p:sp>
        <p:nvSpPr>
          <p:cNvPr id="5" name="Footer Placeholder 4">
            <a:extLst>
              <a:ext uri="{FF2B5EF4-FFF2-40B4-BE49-F238E27FC236}">
                <a16:creationId xmlns="" xmlns:a16="http://schemas.microsoft.com/office/drawing/2014/main" id="{6FE1C67A-5AB1-42C8-A00E-56E843BB7F93}"/>
              </a:ext>
            </a:extLst>
          </p:cNvPr>
          <p:cNvSpPr>
            <a:spLocks noGrp="1"/>
          </p:cNvSpPr>
          <p:nvPr>
            <p:ph type="ftr" sz="quarter" idx="11"/>
          </p:nvPr>
        </p:nvSpPr>
        <p:spPr>
          <a:xfrm>
            <a:off x="4038600" y="6423030"/>
            <a:ext cx="4142678" cy="318051"/>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D44A8DB2-EA4E-4B4B-BE29-496D03B60A63}"/>
              </a:ext>
            </a:extLst>
          </p:cNvPr>
          <p:cNvSpPr>
            <a:spLocks noGrp="1"/>
          </p:cNvSpPr>
          <p:nvPr>
            <p:ph type="sldNum" sz="quarter" idx="12"/>
          </p:nvPr>
        </p:nvSpPr>
        <p:spPr/>
        <p:txBody>
          <a:bodyPr/>
          <a:lstStyle/>
          <a:p>
            <a:fld id="{4904E3FC-11C7-423E-9938-3F007D066D89}" type="slidenum">
              <a:rPr lang="en-US" smtClean="0"/>
              <a:t>‹#›</a:t>
            </a:fld>
            <a:endParaRPr lang="en-US"/>
          </a:p>
        </p:txBody>
      </p:sp>
    </p:spTree>
    <p:extLst>
      <p:ext uri="{BB962C8B-B14F-4D97-AF65-F5344CB8AC3E}">
        <p14:creationId xmlns:p14="http://schemas.microsoft.com/office/powerpoint/2010/main" val="36775953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Large images">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71992966-A211-4F6E-9170-972BCF45C9C9}"/>
              </a:ext>
            </a:extLst>
          </p:cNvPr>
          <p:cNvSpPr>
            <a:spLocks noGrp="1"/>
          </p:cNvSpPr>
          <p:nvPr>
            <p:ph type="title" hasCustomPrompt="1"/>
          </p:nvPr>
        </p:nvSpPr>
        <p:spPr>
          <a:xfrm>
            <a:off x="658814" y="517525"/>
            <a:ext cx="10862204" cy="966787"/>
          </a:xfrm>
        </p:spPr>
        <p:txBody>
          <a:bodyPr anchor="t" anchorCtr="0"/>
          <a:lstStyle>
            <a:lvl1pPr>
              <a:lnSpc>
                <a:spcPct val="100000"/>
              </a:lnSpc>
              <a:defRPr sz="3200"/>
            </a:lvl1pPr>
          </a:lstStyle>
          <a:p>
            <a:r>
              <a:rPr lang="en-US" noProof="0"/>
              <a:t>Headline (32pt)</a:t>
            </a:r>
          </a:p>
        </p:txBody>
      </p:sp>
      <p:sp>
        <p:nvSpPr>
          <p:cNvPr id="3" name="Inhaltsplatzhalter 2">
            <a:extLst>
              <a:ext uri="{FF2B5EF4-FFF2-40B4-BE49-F238E27FC236}">
                <a16:creationId xmlns="" xmlns:a16="http://schemas.microsoft.com/office/drawing/2014/main" id="{06E6DDF3-5C05-48D7-B14F-C1A55FED1460}"/>
              </a:ext>
            </a:extLst>
          </p:cNvPr>
          <p:cNvSpPr>
            <a:spLocks noGrp="1"/>
          </p:cNvSpPr>
          <p:nvPr>
            <p:ph idx="1" hasCustomPrompt="1"/>
          </p:nvPr>
        </p:nvSpPr>
        <p:spPr>
          <a:xfrm>
            <a:off x="670984" y="4884737"/>
            <a:ext cx="4704289" cy="969861"/>
          </a:xfrm>
        </p:spPr>
        <p:txBody>
          <a:bodyPr/>
          <a:lstStyle>
            <a:lvl1pPr marL="0" indent="0">
              <a:spcBef>
                <a:spcPts val="600"/>
              </a:spcBef>
              <a:buNone/>
              <a:defRPr sz="2800"/>
            </a:lvl1pPr>
            <a:lvl2pPr>
              <a:spcBef>
                <a:spcPts val="600"/>
              </a:spcBef>
              <a:defRPr/>
            </a:lvl2pPr>
            <a:lvl3pPr>
              <a:spcBef>
                <a:spcPts val="600"/>
              </a:spcBef>
              <a:defRPr/>
            </a:lvl3pPr>
            <a:lvl4pPr>
              <a:spcBef>
                <a:spcPts val="600"/>
              </a:spcBef>
              <a:defRPr/>
            </a:lvl4pPr>
            <a:lvl5pPr>
              <a:spcBef>
                <a:spcPts val="600"/>
              </a:spcBef>
              <a:defRPr/>
            </a:lvl5pPr>
          </a:lstStyle>
          <a:p>
            <a:r>
              <a:rPr lang="en-US"/>
              <a:t>Text (28pt)</a:t>
            </a:r>
          </a:p>
        </p:txBody>
      </p:sp>
      <p:sp>
        <p:nvSpPr>
          <p:cNvPr id="8" name="Bildplatzhalter 7">
            <a:extLst>
              <a:ext uri="{FF2B5EF4-FFF2-40B4-BE49-F238E27FC236}">
                <a16:creationId xmlns="" xmlns:a16="http://schemas.microsoft.com/office/drawing/2014/main" id="{70C9E6CA-E780-4BEA-AB33-52E77BE5A541}"/>
              </a:ext>
            </a:extLst>
          </p:cNvPr>
          <p:cNvSpPr>
            <a:spLocks noGrp="1"/>
          </p:cNvSpPr>
          <p:nvPr>
            <p:ph type="pic" sz="quarter" idx="13" hasCustomPrompt="1"/>
          </p:nvPr>
        </p:nvSpPr>
        <p:spPr>
          <a:xfrm>
            <a:off x="658813" y="1727199"/>
            <a:ext cx="4716462" cy="2916239"/>
          </a:xfrm>
          <a:solidFill>
            <a:schemeClr val="bg2"/>
          </a:solidFill>
        </p:spPr>
        <p:txBody>
          <a:bodyPr/>
          <a:lstStyle>
            <a:lvl1pPr marL="0" indent="0">
              <a:buNone/>
              <a:defRPr/>
            </a:lvl1pPr>
          </a:lstStyle>
          <a:p>
            <a:r>
              <a:rPr lang="en-US" noProof="0"/>
              <a:t>Picture</a:t>
            </a:r>
          </a:p>
        </p:txBody>
      </p:sp>
      <p:sp>
        <p:nvSpPr>
          <p:cNvPr id="12" name="Inhaltsplatzhalter 2">
            <a:extLst>
              <a:ext uri="{FF2B5EF4-FFF2-40B4-BE49-F238E27FC236}">
                <a16:creationId xmlns="" xmlns:a16="http://schemas.microsoft.com/office/drawing/2014/main" id="{37D0A741-A793-4B42-8225-37550EA0E43A}"/>
              </a:ext>
            </a:extLst>
          </p:cNvPr>
          <p:cNvSpPr>
            <a:spLocks noGrp="1"/>
          </p:cNvSpPr>
          <p:nvPr>
            <p:ph idx="14" hasCustomPrompt="1"/>
          </p:nvPr>
        </p:nvSpPr>
        <p:spPr>
          <a:xfrm>
            <a:off x="6144685" y="4884737"/>
            <a:ext cx="4704288" cy="969862"/>
          </a:xfrm>
        </p:spPr>
        <p:txBody>
          <a:bodyPr/>
          <a:lstStyle>
            <a:lvl1pPr marL="0" indent="0">
              <a:spcBef>
                <a:spcPts val="600"/>
              </a:spcBef>
              <a:buNone/>
              <a:defRPr sz="2800"/>
            </a:lvl1pPr>
            <a:lvl2pPr>
              <a:spcBef>
                <a:spcPts val="600"/>
              </a:spcBef>
              <a:defRPr/>
            </a:lvl2pPr>
            <a:lvl3pPr>
              <a:spcBef>
                <a:spcPts val="600"/>
              </a:spcBef>
              <a:defRPr/>
            </a:lvl3pPr>
            <a:lvl4pPr>
              <a:spcBef>
                <a:spcPts val="600"/>
              </a:spcBef>
              <a:defRPr/>
            </a:lvl4pPr>
            <a:lvl5pPr>
              <a:spcBef>
                <a:spcPts val="600"/>
              </a:spcBef>
              <a:defRPr/>
            </a:lvl5pPr>
          </a:lstStyle>
          <a:p>
            <a:r>
              <a:rPr lang="en-US"/>
              <a:t>Text (28pt)</a:t>
            </a:r>
          </a:p>
        </p:txBody>
      </p:sp>
      <p:sp>
        <p:nvSpPr>
          <p:cNvPr id="13" name="Bildplatzhalter 7">
            <a:extLst>
              <a:ext uri="{FF2B5EF4-FFF2-40B4-BE49-F238E27FC236}">
                <a16:creationId xmlns="" xmlns:a16="http://schemas.microsoft.com/office/drawing/2014/main" id="{333807CB-4C73-4E3B-A1D1-85D927EA6580}"/>
              </a:ext>
            </a:extLst>
          </p:cNvPr>
          <p:cNvSpPr>
            <a:spLocks noGrp="1"/>
          </p:cNvSpPr>
          <p:nvPr>
            <p:ph type="pic" sz="quarter" idx="15" hasCustomPrompt="1"/>
          </p:nvPr>
        </p:nvSpPr>
        <p:spPr>
          <a:xfrm>
            <a:off x="6144685" y="1727199"/>
            <a:ext cx="4704290" cy="2916239"/>
          </a:xfrm>
          <a:solidFill>
            <a:schemeClr val="bg2"/>
          </a:solidFill>
        </p:spPr>
        <p:txBody>
          <a:bodyPr/>
          <a:lstStyle>
            <a:lvl1pPr marL="0" indent="0">
              <a:buNone/>
              <a:defRPr/>
            </a:lvl1pPr>
          </a:lstStyle>
          <a:p>
            <a:r>
              <a:rPr lang="en-US" noProof="0"/>
              <a:t>Picture</a:t>
            </a:r>
          </a:p>
        </p:txBody>
      </p:sp>
      <p:sp>
        <p:nvSpPr>
          <p:cNvPr id="10" name="Foliennummernplatzhalter 9">
            <a:extLst>
              <a:ext uri="{FF2B5EF4-FFF2-40B4-BE49-F238E27FC236}">
                <a16:creationId xmlns="" xmlns:a16="http://schemas.microsoft.com/office/drawing/2014/main" id="{3E5951C6-963E-4674-91CC-8E8F1F645AFA}"/>
              </a:ext>
            </a:extLst>
          </p:cNvPr>
          <p:cNvSpPr>
            <a:spLocks noGrp="1"/>
          </p:cNvSpPr>
          <p:nvPr>
            <p:ph type="sldNum" sz="quarter" idx="18"/>
          </p:nvPr>
        </p:nvSpPr>
        <p:spPr/>
        <p:txBody>
          <a:bodyPr/>
          <a:lstStyle/>
          <a:p>
            <a:fld id="{0A6ABA92-B65E-42F5-BB28-73DA50746AED}" type="slidenum">
              <a:rPr lang="en-US" noProof="0" smtClean="0"/>
              <a:pPr/>
              <a:t>‹#›</a:t>
            </a:fld>
            <a:endParaRPr lang="en-US" noProof="0"/>
          </a:p>
        </p:txBody>
      </p:sp>
    </p:spTree>
    <p:extLst>
      <p:ext uri="{BB962C8B-B14F-4D97-AF65-F5344CB8AC3E}">
        <p14:creationId xmlns:p14="http://schemas.microsoft.com/office/powerpoint/2010/main" val="13860654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Large image">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71992966-A211-4F6E-9170-972BCF45C9C9}"/>
              </a:ext>
            </a:extLst>
          </p:cNvPr>
          <p:cNvSpPr>
            <a:spLocks noGrp="1"/>
          </p:cNvSpPr>
          <p:nvPr>
            <p:ph type="title"/>
          </p:nvPr>
        </p:nvSpPr>
        <p:spPr>
          <a:xfrm>
            <a:off x="670984" y="757238"/>
            <a:ext cx="10850033" cy="727076"/>
          </a:xfrm>
        </p:spPr>
        <p:txBody>
          <a:bodyPr/>
          <a:lstStyle>
            <a:lvl1pPr>
              <a:lnSpc>
                <a:spcPts val="2200"/>
              </a:lnSpc>
              <a:defRPr sz="2800"/>
            </a:lvl1pPr>
          </a:lstStyle>
          <a:p>
            <a:r>
              <a:rPr lang="en-US"/>
              <a:t>Click to edit Master title style</a:t>
            </a:r>
            <a:endParaRPr lang="en-GB" dirty="0"/>
          </a:p>
        </p:txBody>
      </p:sp>
      <p:sp>
        <p:nvSpPr>
          <p:cNvPr id="3" name="Inhaltsplatzhalter 2">
            <a:extLst>
              <a:ext uri="{FF2B5EF4-FFF2-40B4-BE49-F238E27FC236}">
                <a16:creationId xmlns="" xmlns:a16="http://schemas.microsoft.com/office/drawing/2014/main" id="{06E6DDF3-5C05-48D7-B14F-C1A55FED1460}"/>
              </a:ext>
            </a:extLst>
          </p:cNvPr>
          <p:cNvSpPr>
            <a:spLocks noGrp="1"/>
          </p:cNvSpPr>
          <p:nvPr>
            <p:ph idx="1" hasCustomPrompt="1"/>
          </p:nvPr>
        </p:nvSpPr>
        <p:spPr>
          <a:xfrm>
            <a:off x="6816725" y="1733549"/>
            <a:ext cx="4032250" cy="4127399"/>
          </a:xfrm>
        </p:spPr>
        <p:txBody>
          <a:bodyPr/>
          <a:lstStyle>
            <a:lvl1pPr>
              <a:spcBef>
                <a:spcPts val="600"/>
              </a:spcBef>
              <a:defRPr/>
            </a:lvl1pPr>
            <a:lvl2pPr>
              <a:spcBef>
                <a:spcPts val="600"/>
              </a:spcBef>
              <a:defRPr/>
            </a:lvl2pPr>
            <a:lvl3pPr>
              <a:spcBef>
                <a:spcPts val="600"/>
              </a:spcBef>
              <a:defRPr/>
            </a:lvl3pPr>
            <a:lvl4pPr>
              <a:spcBef>
                <a:spcPts val="600"/>
              </a:spcBef>
              <a:defRPr/>
            </a:lvl4pPr>
            <a:lvl5pPr>
              <a:spcBef>
                <a:spcPts val="600"/>
              </a:spcBef>
              <a:defRPr/>
            </a:lvl5pPr>
          </a:lstStyle>
          <a:p>
            <a:pPr lvl="0"/>
            <a:r>
              <a:rPr lang="en-US" dirty="0"/>
              <a:t>First level</a:t>
            </a:r>
          </a:p>
          <a:p>
            <a:pPr lvl="1"/>
            <a:r>
              <a:rPr lang="en-US" dirty="0"/>
              <a:t>Second level</a:t>
            </a:r>
          </a:p>
          <a:p>
            <a:pPr lvl="2"/>
            <a:r>
              <a:rPr lang="en-US" dirty="0"/>
              <a:t>Third level</a:t>
            </a:r>
          </a:p>
          <a:p>
            <a:pPr lvl="3"/>
            <a:r>
              <a:rPr lang="en-US" dirty="0"/>
              <a:t>Fourth level</a:t>
            </a:r>
            <a:endParaRPr lang="en-GB" dirty="0"/>
          </a:p>
        </p:txBody>
      </p:sp>
      <p:sp>
        <p:nvSpPr>
          <p:cNvPr id="8" name="Bildplatzhalter 7">
            <a:extLst>
              <a:ext uri="{FF2B5EF4-FFF2-40B4-BE49-F238E27FC236}">
                <a16:creationId xmlns="" xmlns:a16="http://schemas.microsoft.com/office/drawing/2014/main" id="{70C9E6CA-E780-4BEA-AB33-52E77BE5A541}"/>
              </a:ext>
            </a:extLst>
          </p:cNvPr>
          <p:cNvSpPr>
            <a:spLocks noGrp="1"/>
          </p:cNvSpPr>
          <p:nvPr>
            <p:ph type="pic" sz="quarter" idx="13" hasCustomPrompt="1"/>
          </p:nvPr>
        </p:nvSpPr>
        <p:spPr>
          <a:xfrm>
            <a:off x="670984" y="1727199"/>
            <a:ext cx="5376333" cy="3400426"/>
          </a:xfrm>
          <a:solidFill>
            <a:schemeClr val="bg2"/>
          </a:solidFill>
        </p:spPr>
        <p:txBody>
          <a:bodyPr/>
          <a:lstStyle>
            <a:lvl1pPr marL="0" indent="0">
              <a:buNone/>
              <a:defRPr/>
            </a:lvl1pPr>
          </a:lstStyle>
          <a:p>
            <a:r>
              <a:rPr lang="en-GB" dirty="0"/>
              <a:t>Picture</a:t>
            </a:r>
          </a:p>
        </p:txBody>
      </p:sp>
    </p:spTree>
    <p:extLst>
      <p:ext uri="{BB962C8B-B14F-4D97-AF65-F5344CB8AC3E}">
        <p14:creationId xmlns:p14="http://schemas.microsoft.com/office/powerpoint/2010/main" val="2367879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Text">
    <p:bg>
      <p:bgPr>
        <a:solidFill>
          <a:schemeClr val="bg1"/>
        </a:solidFill>
        <a:effectLst/>
      </p:bgPr>
    </p:bg>
    <p:spTree>
      <p:nvGrpSpPr>
        <p:cNvPr id="1" name=""/>
        <p:cNvGrpSpPr/>
        <p:nvPr/>
      </p:nvGrpSpPr>
      <p:grpSpPr>
        <a:xfrm>
          <a:off x="0" y="0"/>
          <a:ext cx="0" cy="0"/>
          <a:chOff x="0" y="0"/>
          <a:chExt cx="0" cy="0"/>
        </a:xfrm>
      </p:grpSpPr>
      <p:sp>
        <p:nvSpPr>
          <p:cNvPr id="3" name="Inhaltsplatzhalter 2">
            <a:extLst>
              <a:ext uri="{FF2B5EF4-FFF2-40B4-BE49-F238E27FC236}">
                <a16:creationId xmlns="" xmlns:a16="http://schemas.microsoft.com/office/drawing/2014/main" id="{06E6DDF3-5C05-48D7-B14F-C1A55FED1460}"/>
              </a:ext>
            </a:extLst>
          </p:cNvPr>
          <p:cNvSpPr>
            <a:spLocks noGrp="1"/>
          </p:cNvSpPr>
          <p:nvPr>
            <p:ph idx="1" hasCustomPrompt="1"/>
          </p:nvPr>
        </p:nvSpPr>
        <p:spPr>
          <a:xfrm>
            <a:off x="670985" y="1727201"/>
            <a:ext cx="8809566" cy="4127399"/>
          </a:xfrm>
        </p:spPr>
        <p:txBody>
          <a:bodyPr/>
          <a:lstStyle>
            <a:lvl1pPr>
              <a:spcBef>
                <a:spcPts val="1200"/>
              </a:spcBef>
              <a:defRPr sz="2400"/>
            </a:lvl1pPr>
            <a:lvl2pPr>
              <a:spcBef>
                <a:spcPts val="1200"/>
              </a:spcBef>
              <a:defRPr sz="2400"/>
            </a:lvl2pPr>
            <a:lvl3pPr>
              <a:spcBef>
                <a:spcPts val="1200"/>
              </a:spcBef>
              <a:defRPr sz="2400"/>
            </a:lvl3pPr>
            <a:lvl4pPr>
              <a:spcBef>
                <a:spcPts val="1200"/>
              </a:spcBef>
              <a:defRPr sz="2400"/>
            </a:lvl4pPr>
            <a:lvl5pPr>
              <a:spcBef>
                <a:spcPts val="1200"/>
              </a:spcBef>
              <a:defRPr sz="2400"/>
            </a:lvl5pPr>
          </a:lstStyle>
          <a:p>
            <a:pPr lvl="0"/>
            <a:r>
              <a:rPr lang="en-US" dirty="0"/>
              <a:t>First level</a:t>
            </a:r>
          </a:p>
          <a:p>
            <a:pPr lvl="1"/>
            <a:r>
              <a:rPr lang="en-US" dirty="0"/>
              <a:t>Second level</a:t>
            </a:r>
          </a:p>
          <a:p>
            <a:pPr lvl="2"/>
            <a:r>
              <a:rPr lang="en-US" dirty="0"/>
              <a:t>Third level</a:t>
            </a:r>
          </a:p>
          <a:p>
            <a:pPr lvl="3"/>
            <a:r>
              <a:rPr lang="en-US" dirty="0"/>
              <a:t>Fourth level</a:t>
            </a:r>
            <a:endParaRPr lang="en-GB" dirty="0"/>
          </a:p>
        </p:txBody>
      </p:sp>
      <p:sp>
        <p:nvSpPr>
          <p:cNvPr id="2" name="Title 1">
            <a:extLst>
              <a:ext uri="{FF2B5EF4-FFF2-40B4-BE49-F238E27FC236}">
                <a16:creationId xmlns="" xmlns:a16="http://schemas.microsoft.com/office/drawing/2014/main" id="{27BBF93C-D197-4D38-8AAC-65744BF711C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216399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55BFCD5-0341-4434-88B3-8A5B4FA73833}" type="slidenum">
              <a:rPr lang="en-US"/>
              <a:pPr>
                <a:defRPr/>
              </a:pPr>
              <a:t>‹#›</a:t>
            </a:fld>
            <a:endParaRPr lang="en-US"/>
          </a:p>
        </p:txBody>
      </p:sp>
    </p:spTree>
    <p:extLst>
      <p:ext uri="{BB962C8B-B14F-4D97-AF65-F5344CB8AC3E}">
        <p14:creationId xmlns:p14="http://schemas.microsoft.com/office/powerpoint/2010/main" val="39275187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14400" y="1981200"/>
            <a:ext cx="508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981200"/>
            <a:ext cx="508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Footer Placeholder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76D7F8D-E9A9-4177-87A6-F4B956101E56}" type="slidenum">
              <a:rPr lang="en-US"/>
              <a:pPr>
                <a:defRPr/>
              </a:pPr>
              <a:t>‹#›</a:t>
            </a:fld>
            <a:endParaRPr lang="en-US"/>
          </a:p>
        </p:txBody>
      </p:sp>
    </p:spTree>
    <p:extLst>
      <p:ext uri="{BB962C8B-B14F-4D97-AF65-F5344CB8AC3E}">
        <p14:creationId xmlns:p14="http://schemas.microsoft.com/office/powerpoint/2010/main" val="16385809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F5A944C-1F68-48BC-9153-09F741CD9187}"/>
              </a:ext>
            </a:extLst>
          </p:cNvPr>
          <p:cNvSpPr>
            <a:spLocks noGrp="1"/>
          </p:cNvSpPr>
          <p:nvPr>
            <p:ph type="title"/>
          </p:nvPr>
        </p:nvSpPr>
        <p:spPr/>
        <p:txBody>
          <a:bodyPr>
            <a:normAutofit/>
          </a:bodyPr>
          <a:lstStyle>
            <a:lvl1pPr>
              <a:defRPr sz="4800">
                <a:solidFill>
                  <a:srgbClr val="822570"/>
                </a:solidFill>
              </a:defRPr>
            </a:lvl1pPr>
          </a:lstStyle>
          <a:p>
            <a:r>
              <a:rPr lang="en-US" dirty="0"/>
              <a:t>Click to edit Master title style</a:t>
            </a:r>
          </a:p>
        </p:txBody>
      </p:sp>
      <p:sp>
        <p:nvSpPr>
          <p:cNvPr id="3" name="Content Placeholder 2">
            <a:extLst>
              <a:ext uri="{FF2B5EF4-FFF2-40B4-BE49-F238E27FC236}">
                <a16:creationId xmlns="" xmlns:a16="http://schemas.microsoft.com/office/drawing/2014/main" id="{0C6DF4D0-64F4-404C-8C89-AA544A181019}"/>
              </a:ext>
            </a:extLst>
          </p:cNvPr>
          <p:cNvSpPr>
            <a:spLocks noGrp="1"/>
          </p:cNvSpPr>
          <p:nvPr>
            <p:ph idx="1"/>
          </p:nvPr>
        </p:nvSpPr>
        <p:spPr/>
        <p:txBody>
          <a:bodyPr/>
          <a:lstStyle>
            <a:lvl1pPr marL="0" indent="0">
              <a:buNone/>
              <a:defRPr sz="3800">
                <a:latin typeface="+mj-lt"/>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 xmlns:a16="http://schemas.microsoft.com/office/drawing/2014/main" id="{5FA5F892-D8B3-46BC-A572-0DBD59A43491}"/>
              </a:ext>
            </a:extLst>
          </p:cNvPr>
          <p:cNvSpPr>
            <a:spLocks noGrp="1"/>
          </p:cNvSpPr>
          <p:nvPr>
            <p:ph type="dt" sz="half" idx="10"/>
          </p:nvPr>
        </p:nvSpPr>
        <p:spPr>
          <a:xfrm>
            <a:off x="374492" y="6515331"/>
            <a:ext cx="2761785" cy="318051"/>
          </a:xfrm>
        </p:spPr>
        <p:txBody>
          <a:bodyPr/>
          <a:lstStyle/>
          <a:p>
            <a:r>
              <a:rPr lang="en-US" dirty="0"/>
              <a:t>Date updated</a:t>
            </a:r>
          </a:p>
        </p:txBody>
      </p:sp>
      <p:sp>
        <p:nvSpPr>
          <p:cNvPr id="5" name="Footer Placeholder 4">
            <a:extLst>
              <a:ext uri="{FF2B5EF4-FFF2-40B4-BE49-F238E27FC236}">
                <a16:creationId xmlns="" xmlns:a16="http://schemas.microsoft.com/office/drawing/2014/main" id="{8E270CBB-733C-46BA-88FC-7EBAC30ECD37}"/>
              </a:ext>
            </a:extLst>
          </p:cNvPr>
          <p:cNvSpPr>
            <a:spLocks noGrp="1"/>
          </p:cNvSpPr>
          <p:nvPr>
            <p:ph type="ftr" sz="quarter" idx="11"/>
          </p:nvPr>
        </p:nvSpPr>
        <p:spPr>
          <a:xfrm>
            <a:off x="4038600" y="6523999"/>
            <a:ext cx="4142678" cy="225750"/>
          </a:xfrm>
          <a:prstGeom prst="rect">
            <a:avLst/>
          </a:prstGeom>
        </p:spPr>
        <p:txBody>
          <a:bodyPr/>
          <a:lstStyle/>
          <a:p>
            <a:endParaRPr lang="en-US" dirty="0"/>
          </a:p>
        </p:txBody>
      </p:sp>
      <p:sp>
        <p:nvSpPr>
          <p:cNvPr id="6" name="Slide Number Placeholder 5">
            <a:extLst>
              <a:ext uri="{FF2B5EF4-FFF2-40B4-BE49-F238E27FC236}">
                <a16:creationId xmlns="" xmlns:a16="http://schemas.microsoft.com/office/drawing/2014/main" id="{680F81F6-1B47-4A3E-A9DA-0BCD2A96FAC1}"/>
              </a:ext>
            </a:extLst>
          </p:cNvPr>
          <p:cNvSpPr>
            <a:spLocks noGrp="1"/>
          </p:cNvSpPr>
          <p:nvPr>
            <p:ph type="sldNum" sz="quarter" idx="12"/>
          </p:nvPr>
        </p:nvSpPr>
        <p:spPr>
          <a:xfrm>
            <a:off x="9221645" y="6523998"/>
            <a:ext cx="2743200" cy="315911"/>
          </a:xfrm>
        </p:spPr>
        <p:txBody>
          <a:bodyPr/>
          <a:lstStyle/>
          <a:p>
            <a:fld id="{4904E3FC-11C7-423E-9938-3F007D066D89}" type="slidenum">
              <a:rPr lang="en-US" smtClean="0"/>
              <a:t>‹#›</a:t>
            </a:fld>
            <a:endParaRPr lang="en-US" dirty="0"/>
          </a:p>
        </p:txBody>
      </p:sp>
    </p:spTree>
    <p:extLst>
      <p:ext uri="{BB962C8B-B14F-4D97-AF65-F5344CB8AC3E}">
        <p14:creationId xmlns:p14="http://schemas.microsoft.com/office/powerpoint/2010/main" val="14052048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E81669F-B533-4A34-A232-C8F2FA14818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98232D4B-0FF7-42FB-ACE5-B7DF8DB3C0B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941A81A8-568C-4120-8EDF-C22715FF0847}"/>
              </a:ext>
            </a:extLst>
          </p:cNvPr>
          <p:cNvSpPr>
            <a:spLocks noGrp="1"/>
          </p:cNvSpPr>
          <p:nvPr>
            <p:ph type="dt" sz="half" idx="10"/>
          </p:nvPr>
        </p:nvSpPr>
        <p:spPr/>
        <p:txBody>
          <a:bodyPr/>
          <a:lstStyle/>
          <a:p>
            <a:r>
              <a:rPr lang="en-US" dirty="0"/>
              <a:t>Date updated</a:t>
            </a:r>
          </a:p>
        </p:txBody>
      </p:sp>
      <p:sp>
        <p:nvSpPr>
          <p:cNvPr id="5" name="Footer Placeholder 4">
            <a:extLst>
              <a:ext uri="{FF2B5EF4-FFF2-40B4-BE49-F238E27FC236}">
                <a16:creationId xmlns="" xmlns:a16="http://schemas.microsoft.com/office/drawing/2014/main" id="{202A497C-1AFC-4EDA-B32D-837EC9856F1D}"/>
              </a:ext>
            </a:extLst>
          </p:cNvPr>
          <p:cNvSpPr>
            <a:spLocks noGrp="1"/>
          </p:cNvSpPr>
          <p:nvPr>
            <p:ph type="ftr" sz="quarter" idx="11"/>
          </p:nvPr>
        </p:nvSpPr>
        <p:spPr>
          <a:xfrm>
            <a:off x="4038600" y="6423030"/>
            <a:ext cx="4142678" cy="318051"/>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949A3159-486C-4F7A-8A14-0C138D05320C}"/>
              </a:ext>
            </a:extLst>
          </p:cNvPr>
          <p:cNvSpPr>
            <a:spLocks noGrp="1"/>
          </p:cNvSpPr>
          <p:nvPr>
            <p:ph type="sldNum" sz="quarter" idx="12"/>
          </p:nvPr>
        </p:nvSpPr>
        <p:spPr/>
        <p:txBody>
          <a:bodyPr/>
          <a:lstStyle/>
          <a:p>
            <a:fld id="{4904E3FC-11C7-423E-9938-3F007D066D89}" type="slidenum">
              <a:rPr lang="en-US" smtClean="0"/>
              <a:t>‹#›</a:t>
            </a:fld>
            <a:endParaRPr lang="en-US"/>
          </a:p>
        </p:txBody>
      </p:sp>
    </p:spTree>
    <p:extLst>
      <p:ext uri="{BB962C8B-B14F-4D97-AF65-F5344CB8AC3E}">
        <p14:creationId xmlns:p14="http://schemas.microsoft.com/office/powerpoint/2010/main" val="41090547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45B78DB-E795-4AD5-BDA9-63A2C9AABBC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CCD7BF35-A36B-487A-8672-A88211DA527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04D445FD-4C85-4A92-A06F-AA595E3C5A5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FAD43C0F-2B45-46BE-9B2C-ACD56148241B}"/>
              </a:ext>
            </a:extLst>
          </p:cNvPr>
          <p:cNvSpPr>
            <a:spLocks noGrp="1"/>
          </p:cNvSpPr>
          <p:nvPr>
            <p:ph type="dt" sz="half" idx="10"/>
          </p:nvPr>
        </p:nvSpPr>
        <p:spPr/>
        <p:txBody>
          <a:bodyPr/>
          <a:lstStyle/>
          <a:p>
            <a:r>
              <a:rPr lang="en-US" dirty="0"/>
              <a:t>Date updated</a:t>
            </a:r>
          </a:p>
        </p:txBody>
      </p:sp>
      <p:sp>
        <p:nvSpPr>
          <p:cNvPr id="6" name="Footer Placeholder 5">
            <a:extLst>
              <a:ext uri="{FF2B5EF4-FFF2-40B4-BE49-F238E27FC236}">
                <a16:creationId xmlns="" xmlns:a16="http://schemas.microsoft.com/office/drawing/2014/main" id="{065FB184-2360-47C7-8C38-6C355D8FD7A0}"/>
              </a:ext>
            </a:extLst>
          </p:cNvPr>
          <p:cNvSpPr>
            <a:spLocks noGrp="1"/>
          </p:cNvSpPr>
          <p:nvPr>
            <p:ph type="ftr" sz="quarter" idx="11"/>
          </p:nvPr>
        </p:nvSpPr>
        <p:spPr>
          <a:xfrm>
            <a:off x="4038600" y="6423030"/>
            <a:ext cx="4142678" cy="318051"/>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9931566F-33F9-4E57-86D3-7FC7066CFE5F}"/>
              </a:ext>
            </a:extLst>
          </p:cNvPr>
          <p:cNvSpPr>
            <a:spLocks noGrp="1"/>
          </p:cNvSpPr>
          <p:nvPr>
            <p:ph type="sldNum" sz="quarter" idx="12"/>
          </p:nvPr>
        </p:nvSpPr>
        <p:spPr/>
        <p:txBody>
          <a:bodyPr/>
          <a:lstStyle/>
          <a:p>
            <a:fld id="{4904E3FC-11C7-423E-9938-3F007D066D89}" type="slidenum">
              <a:rPr lang="en-US" smtClean="0"/>
              <a:t>‹#›</a:t>
            </a:fld>
            <a:endParaRPr lang="en-US"/>
          </a:p>
        </p:txBody>
      </p:sp>
    </p:spTree>
    <p:extLst>
      <p:ext uri="{BB962C8B-B14F-4D97-AF65-F5344CB8AC3E}">
        <p14:creationId xmlns:p14="http://schemas.microsoft.com/office/powerpoint/2010/main" val="2956030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3953E61-05C2-4833-AA56-B8DBF7117A8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435C4648-C50D-4F24-96B3-80472B96B00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95485D56-8185-425D-9A00-A878E43AA2D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17791DBC-C1E1-4816-8924-4AB7C638CD9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54331562-96A2-44A8-B7EB-58054AA029D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95E0003B-158A-4536-A33F-1B80C2041FA7}"/>
              </a:ext>
            </a:extLst>
          </p:cNvPr>
          <p:cNvSpPr>
            <a:spLocks noGrp="1"/>
          </p:cNvSpPr>
          <p:nvPr>
            <p:ph type="dt" sz="half" idx="10"/>
          </p:nvPr>
        </p:nvSpPr>
        <p:spPr/>
        <p:txBody>
          <a:bodyPr/>
          <a:lstStyle/>
          <a:p>
            <a:r>
              <a:rPr lang="en-US" dirty="0"/>
              <a:t>Date updated</a:t>
            </a:r>
          </a:p>
        </p:txBody>
      </p:sp>
      <p:sp>
        <p:nvSpPr>
          <p:cNvPr id="8" name="Footer Placeholder 7">
            <a:extLst>
              <a:ext uri="{FF2B5EF4-FFF2-40B4-BE49-F238E27FC236}">
                <a16:creationId xmlns="" xmlns:a16="http://schemas.microsoft.com/office/drawing/2014/main" id="{63E06DFF-63F5-42C6-934C-7555006E4784}"/>
              </a:ext>
            </a:extLst>
          </p:cNvPr>
          <p:cNvSpPr>
            <a:spLocks noGrp="1"/>
          </p:cNvSpPr>
          <p:nvPr>
            <p:ph type="ftr" sz="quarter" idx="11"/>
          </p:nvPr>
        </p:nvSpPr>
        <p:spPr>
          <a:xfrm>
            <a:off x="4038600" y="6423030"/>
            <a:ext cx="4142678" cy="318051"/>
          </a:xfrm>
          <a:prstGeom prst="rect">
            <a:avLst/>
          </a:prstGeom>
        </p:spPr>
        <p:txBody>
          <a:bodyPr/>
          <a:lstStyle/>
          <a:p>
            <a:endParaRPr lang="en-US"/>
          </a:p>
        </p:txBody>
      </p:sp>
      <p:sp>
        <p:nvSpPr>
          <p:cNvPr id="9" name="Slide Number Placeholder 8">
            <a:extLst>
              <a:ext uri="{FF2B5EF4-FFF2-40B4-BE49-F238E27FC236}">
                <a16:creationId xmlns="" xmlns:a16="http://schemas.microsoft.com/office/drawing/2014/main" id="{537460DF-C91D-4C99-8252-4D1D1BDF024D}"/>
              </a:ext>
            </a:extLst>
          </p:cNvPr>
          <p:cNvSpPr>
            <a:spLocks noGrp="1"/>
          </p:cNvSpPr>
          <p:nvPr>
            <p:ph type="sldNum" sz="quarter" idx="12"/>
          </p:nvPr>
        </p:nvSpPr>
        <p:spPr/>
        <p:txBody>
          <a:bodyPr/>
          <a:lstStyle/>
          <a:p>
            <a:fld id="{4904E3FC-11C7-423E-9938-3F007D066D89}" type="slidenum">
              <a:rPr lang="en-US" smtClean="0"/>
              <a:t>‹#›</a:t>
            </a:fld>
            <a:endParaRPr lang="en-US"/>
          </a:p>
        </p:txBody>
      </p:sp>
    </p:spTree>
    <p:extLst>
      <p:ext uri="{BB962C8B-B14F-4D97-AF65-F5344CB8AC3E}">
        <p14:creationId xmlns:p14="http://schemas.microsoft.com/office/powerpoint/2010/main" val="562153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C91FBB1-B93A-49A7-A82F-28B1C9646E5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00E540F8-77AA-4664-A286-4A82CD8EF547}"/>
              </a:ext>
            </a:extLst>
          </p:cNvPr>
          <p:cNvSpPr>
            <a:spLocks noGrp="1"/>
          </p:cNvSpPr>
          <p:nvPr>
            <p:ph type="dt" sz="half" idx="10"/>
          </p:nvPr>
        </p:nvSpPr>
        <p:spPr/>
        <p:txBody>
          <a:bodyPr/>
          <a:lstStyle/>
          <a:p>
            <a:r>
              <a:rPr lang="en-US" dirty="0"/>
              <a:t>Date updated</a:t>
            </a:r>
          </a:p>
        </p:txBody>
      </p:sp>
      <p:sp>
        <p:nvSpPr>
          <p:cNvPr id="4" name="Footer Placeholder 3">
            <a:extLst>
              <a:ext uri="{FF2B5EF4-FFF2-40B4-BE49-F238E27FC236}">
                <a16:creationId xmlns="" xmlns:a16="http://schemas.microsoft.com/office/drawing/2014/main" id="{0C8E158A-20CD-488C-88F5-0EEC76E86D1E}"/>
              </a:ext>
            </a:extLst>
          </p:cNvPr>
          <p:cNvSpPr>
            <a:spLocks noGrp="1"/>
          </p:cNvSpPr>
          <p:nvPr>
            <p:ph type="ftr" sz="quarter" idx="11"/>
          </p:nvPr>
        </p:nvSpPr>
        <p:spPr>
          <a:xfrm>
            <a:off x="4038600" y="6423030"/>
            <a:ext cx="4142678" cy="318051"/>
          </a:xfrm>
          <a:prstGeom prst="rect">
            <a:avLst/>
          </a:prstGeom>
        </p:spPr>
        <p:txBody>
          <a:bodyPr/>
          <a:lstStyle/>
          <a:p>
            <a:endParaRPr lang="en-US"/>
          </a:p>
        </p:txBody>
      </p:sp>
      <p:sp>
        <p:nvSpPr>
          <p:cNvPr id="5" name="Slide Number Placeholder 4">
            <a:extLst>
              <a:ext uri="{FF2B5EF4-FFF2-40B4-BE49-F238E27FC236}">
                <a16:creationId xmlns="" xmlns:a16="http://schemas.microsoft.com/office/drawing/2014/main" id="{90033B63-21E6-4E1D-91FD-D423D4FDF743}"/>
              </a:ext>
            </a:extLst>
          </p:cNvPr>
          <p:cNvSpPr>
            <a:spLocks noGrp="1"/>
          </p:cNvSpPr>
          <p:nvPr>
            <p:ph type="sldNum" sz="quarter" idx="12"/>
          </p:nvPr>
        </p:nvSpPr>
        <p:spPr/>
        <p:txBody>
          <a:bodyPr/>
          <a:lstStyle/>
          <a:p>
            <a:fld id="{4904E3FC-11C7-423E-9938-3F007D066D89}" type="slidenum">
              <a:rPr lang="en-US" smtClean="0"/>
              <a:t>‹#›</a:t>
            </a:fld>
            <a:endParaRPr lang="en-US"/>
          </a:p>
        </p:txBody>
      </p:sp>
    </p:spTree>
    <p:extLst>
      <p:ext uri="{BB962C8B-B14F-4D97-AF65-F5344CB8AC3E}">
        <p14:creationId xmlns:p14="http://schemas.microsoft.com/office/powerpoint/2010/main" val="24680152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90CA6B1B-3230-45AF-A853-52DF3962F2CB}"/>
              </a:ext>
            </a:extLst>
          </p:cNvPr>
          <p:cNvSpPr>
            <a:spLocks noGrp="1"/>
          </p:cNvSpPr>
          <p:nvPr>
            <p:ph type="dt" sz="half" idx="10"/>
          </p:nvPr>
        </p:nvSpPr>
        <p:spPr/>
        <p:txBody>
          <a:bodyPr/>
          <a:lstStyle/>
          <a:p>
            <a:endParaRPr lang="en-US" dirty="0"/>
          </a:p>
        </p:txBody>
      </p:sp>
      <p:sp>
        <p:nvSpPr>
          <p:cNvPr id="3" name="Footer Placeholder 2">
            <a:extLst>
              <a:ext uri="{FF2B5EF4-FFF2-40B4-BE49-F238E27FC236}">
                <a16:creationId xmlns="" xmlns:a16="http://schemas.microsoft.com/office/drawing/2014/main" id="{42260EFF-ACB8-447E-A9B0-DC7D603BF611}"/>
              </a:ext>
            </a:extLst>
          </p:cNvPr>
          <p:cNvSpPr>
            <a:spLocks noGrp="1"/>
          </p:cNvSpPr>
          <p:nvPr>
            <p:ph type="ftr" sz="quarter" idx="11"/>
          </p:nvPr>
        </p:nvSpPr>
        <p:spPr>
          <a:xfrm>
            <a:off x="4038600" y="6423030"/>
            <a:ext cx="4142678" cy="318051"/>
          </a:xfrm>
          <a:prstGeom prst="rect">
            <a:avLst/>
          </a:prstGeom>
        </p:spPr>
        <p:txBody>
          <a:bodyPr/>
          <a:lstStyle/>
          <a:p>
            <a:endParaRPr lang="en-US"/>
          </a:p>
        </p:txBody>
      </p:sp>
      <p:sp>
        <p:nvSpPr>
          <p:cNvPr id="4" name="Slide Number Placeholder 3">
            <a:extLst>
              <a:ext uri="{FF2B5EF4-FFF2-40B4-BE49-F238E27FC236}">
                <a16:creationId xmlns="" xmlns:a16="http://schemas.microsoft.com/office/drawing/2014/main" id="{64E0144C-B216-4B3C-ABDC-B4E1209EA97C}"/>
              </a:ext>
            </a:extLst>
          </p:cNvPr>
          <p:cNvSpPr>
            <a:spLocks noGrp="1"/>
          </p:cNvSpPr>
          <p:nvPr>
            <p:ph type="sldNum" sz="quarter" idx="12"/>
          </p:nvPr>
        </p:nvSpPr>
        <p:spPr/>
        <p:txBody>
          <a:bodyPr/>
          <a:lstStyle/>
          <a:p>
            <a:fld id="{4904E3FC-11C7-423E-9938-3F007D066D89}" type="slidenum">
              <a:rPr lang="en-US" smtClean="0"/>
              <a:t>‹#›</a:t>
            </a:fld>
            <a:endParaRPr lang="en-US"/>
          </a:p>
        </p:txBody>
      </p:sp>
    </p:spTree>
    <p:extLst>
      <p:ext uri="{BB962C8B-B14F-4D97-AF65-F5344CB8AC3E}">
        <p14:creationId xmlns:p14="http://schemas.microsoft.com/office/powerpoint/2010/main" val="19553940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29F69B8-75E9-4886-BE29-83630C8E98F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296A51D2-058D-46F1-BE56-FC4C24A9ACF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4DF4D2D0-1BA8-4F84-A45A-91AD73D628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 xmlns:a16="http://schemas.microsoft.com/office/drawing/2014/main" id="{FA0F02FF-119E-4422-9016-FE786F3BD69B}"/>
              </a:ext>
            </a:extLst>
          </p:cNvPr>
          <p:cNvSpPr>
            <a:spLocks noGrp="1"/>
          </p:cNvSpPr>
          <p:nvPr>
            <p:ph type="ftr" sz="quarter" idx="11"/>
          </p:nvPr>
        </p:nvSpPr>
        <p:spPr>
          <a:xfrm>
            <a:off x="4038600" y="6423030"/>
            <a:ext cx="4142678" cy="318051"/>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97A6CABA-1C44-4362-9082-DE8EFD95741D}"/>
              </a:ext>
            </a:extLst>
          </p:cNvPr>
          <p:cNvSpPr>
            <a:spLocks noGrp="1"/>
          </p:cNvSpPr>
          <p:nvPr>
            <p:ph type="sldNum" sz="quarter" idx="12"/>
          </p:nvPr>
        </p:nvSpPr>
        <p:spPr/>
        <p:txBody>
          <a:bodyPr/>
          <a:lstStyle/>
          <a:p>
            <a:fld id="{4904E3FC-11C7-423E-9938-3F007D066D89}" type="slidenum">
              <a:rPr lang="en-US" smtClean="0"/>
              <a:t>‹#›</a:t>
            </a:fld>
            <a:endParaRPr lang="en-US"/>
          </a:p>
        </p:txBody>
      </p:sp>
    </p:spTree>
    <p:extLst>
      <p:ext uri="{BB962C8B-B14F-4D97-AF65-F5344CB8AC3E}">
        <p14:creationId xmlns:p14="http://schemas.microsoft.com/office/powerpoint/2010/main" val="22123070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18A9335-7109-4617-AFCD-FF571A44F33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031473A5-95E3-498A-9977-FDDD01B3113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95A11660-C335-431A-A1D9-ADF7D283B19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 xmlns:a16="http://schemas.microsoft.com/office/drawing/2014/main" id="{59653CF0-91F2-481D-BE1C-25249132210D}"/>
              </a:ext>
            </a:extLst>
          </p:cNvPr>
          <p:cNvSpPr>
            <a:spLocks noGrp="1"/>
          </p:cNvSpPr>
          <p:nvPr>
            <p:ph type="ftr" sz="quarter" idx="11"/>
          </p:nvPr>
        </p:nvSpPr>
        <p:spPr>
          <a:xfrm>
            <a:off x="4038600" y="6423030"/>
            <a:ext cx="4142678" cy="318051"/>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ADD99D8B-B5B9-4840-8CD8-39A533254199}"/>
              </a:ext>
            </a:extLst>
          </p:cNvPr>
          <p:cNvSpPr>
            <a:spLocks noGrp="1"/>
          </p:cNvSpPr>
          <p:nvPr>
            <p:ph type="sldNum" sz="quarter" idx="12"/>
          </p:nvPr>
        </p:nvSpPr>
        <p:spPr/>
        <p:txBody>
          <a:bodyPr/>
          <a:lstStyle/>
          <a:p>
            <a:fld id="{4904E3FC-11C7-423E-9938-3F007D066D89}" type="slidenum">
              <a:rPr lang="en-US" smtClean="0"/>
              <a:t>‹#›</a:t>
            </a:fld>
            <a:endParaRPr lang="en-US"/>
          </a:p>
        </p:txBody>
      </p:sp>
    </p:spTree>
    <p:extLst>
      <p:ext uri="{BB962C8B-B14F-4D97-AF65-F5344CB8AC3E}">
        <p14:creationId xmlns:p14="http://schemas.microsoft.com/office/powerpoint/2010/main" val="16561091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image" Target="../media/image4.jp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53240B96-94E7-4E50-8C51-84B78274FE51}"/>
              </a:ext>
            </a:extLst>
          </p:cNvPr>
          <p:cNvSpPr>
            <a:spLocks noGrp="1"/>
          </p:cNvSpPr>
          <p:nvPr>
            <p:ph type="title"/>
          </p:nvPr>
        </p:nvSpPr>
        <p:spPr>
          <a:xfrm>
            <a:off x="852138" y="271240"/>
            <a:ext cx="10515600" cy="747935"/>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 xmlns:a16="http://schemas.microsoft.com/office/drawing/2014/main" id="{D82A54B0-4496-4F1E-BCBF-39178242E820}"/>
              </a:ext>
            </a:extLst>
          </p:cNvPr>
          <p:cNvSpPr>
            <a:spLocks noGrp="1"/>
          </p:cNvSpPr>
          <p:nvPr>
            <p:ph type="body" idx="1"/>
          </p:nvPr>
        </p:nvSpPr>
        <p:spPr>
          <a:xfrm>
            <a:off x="838200" y="1077538"/>
            <a:ext cx="10515600" cy="469937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 xmlns:a16="http://schemas.microsoft.com/office/drawing/2014/main" id="{43CB3707-7C36-4ED3-ADCC-1CCA01F32423}"/>
              </a:ext>
            </a:extLst>
          </p:cNvPr>
          <p:cNvSpPr>
            <a:spLocks noGrp="1"/>
          </p:cNvSpPr>
          <p:nvPr>
            <p:ph type="dt" sz="half" idx="2"/>
          </p:nvPr>
        </p:nvSpPr>
        <p:spPr>
          <a:xfrm>
            <a:off x="240154" y="6523994"/>
            <a:ext cx="2761785" cy="318051"/>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dirty="0"/>
              <a:t>Date updated</a:t>
            </a:r>
          </a:p>
        </p:txBody>
      </p:sp>
      <p:sp>
        <p:nvSpPr>
          <p:cNvPr id="6" name="Slide Number Placeholder 5">
            <a:extLst>
              <a:ext uri="{FF2B5EF4-FFF2-40B4-BE49-F238E27FC236}">
                <a16:creationId xmlns="" xmlns:a16="http://schemas.microsoft.com/office/drawing/2014/main" id="{BE510251-B45C-4636-BD61-2EF8266053C6}"/>
              </a:ext>
            </a:extLst>
          </p:cNvPr>
          <p:cNvSpPr>
            <a:spLocks noGrp="1"/>
          </p:cNvSpPr>
          <p:nvPr>
            <p:ph type="sldNum" sz="quarter" idx="4"/>
          </p:nvPr>
        </p:nvSpPr>
        <p:spPr>
          <a:xfrm>
            <a:off x="9199979" y="6515331"/>
            <a:ext cx="2743200" cy="315911"/>
          </a:xfrm>
          <a:prstGeom prst="rect">
            <a:avLst/>
          </a:prstGeom>
        </p:spPr>
        <p:txBody>
          <a:bodyPr vert="horz" lIns="91440" tIns="45720" rIns="91440" bIns="45720" rtlCol="0" anchor="ctr"/>
          <a:lstStyle>
            <a:lvl1pPr algn="r">
              <a:defRPr sz="1200">
                <a:solidFill>
                  <a:schemeClr val="tx1">
                    <a:tint val="75000"/>
                  </a:schemeClr>
                </a:solidFill>
              </a:defRPr>
            </a:lvl1pPr>
          </a:lstStyle>
          <a:p>
            <a:fld id="{4904E3FC-11C7-423E-9938-3F007D066D89}" type="slidenum">
              <a:rPr lang="en-US" smtClean="0"/>
              <a:t>‹#›</a:t>
            </a:fld>
            <a:endParaRPr lang="en-US"/>
          </a:p>
        </p:txBody>
      </p:sp>
      <p:pic>
        <p:nvPicPr>
          <p:cNvPr id="8" name="Picture 7" descr="A picture containing drawing&#10;&#10;Description automatically generated">
            <a:extLst>
              <a:ext uri="{FF2B5EF4-FFF2-40B4-BE49-F238E27FC236}">
                <a16:creationId xmlns="" xmlns:a16="http://schemas.microsoft.com/office/drawing/2014/main" id="{C17668DE-5A18-4419-B23F-67A4E2A0B134}"/>
              </a:ext>
            </a:extLst>
          </p:cNvPr>
          <p:cNvPicPr>
            <a:picLocks noChangeAspect="1"/>
          </p:cNvPicPr>
          <p:nvPr userDrawn="1"/>
        </p:nvPicPr>
        <p:blipFill>
          <a:blip r:embed="rId18" cstate="print">
            <a:alphaModFix amt="70000"/>
            <a:extLst>
              <a:ext uri="{28A0092B-C50C-407E-A947-70E740481C1C}">
                <a14:useLocalDpi xmlns:a14="http://schemas.microsoft.com/office/drawing/2010/main" val="0"/>
              </a:ext>
            </a:extLst>
          </a:blip>
          <a:stretch>
            <a:fillRect/>
          </a:stretch>
        </p:blipFill>
        <p:spPr>
          <a:xfrm>
            <a:off x="5668800" y="6442401"/>
            <a:ext cx="885825" cy="355623"/>
          </a:xfrm>
          <a:prstGeom prst="rect">
            <a:avLst/>
          </a:prstGeom>
        </p:spPr>
      </p:pic>
      <p:sp>
        <p:nvSpPr>
          <p:cNvPr id="11" name="Rectangle 10">
            <a:extLst>
              <a:ext uri="{FF2B5EF4-FFF2-40B4-BE49-F238E27FC236}">
                <a16:creationId xmlns="" xmlns:a16="http://schemas.microsoft.com/office/drawing/2014/main" id="{0AC3A19E-771E-4A46-A26E-80E887073700}"/>
              </a:ext>
            </a:extLst>
          </p:cNvPr>
          <p:cNvSpPr/>
          <p:nvPr userDrawn="1"/>
        </p:nvSpPr>
        <p:spPr>
          <a:xfrm>
            <a:off x="4958509" y="6440088"/>
            <a:ext cx="1183337" cy="276999"/>
          </a:xfrm>
          <a:prstGeom prst="rect">
            <a:avLst/>
          </a:prstGeom>
        </p:spPr>
        <p:txBody>
          <a:bodyPr wrap="none">
            <a:spAutoFit/>
          </a:bodyPr>
          <a:lstStyle/>
          <a:p>
            <a:r>
              <a:rPr lang="en-US" sz="1200" dirty="0">
                <a:solidFill>
                  <a:schemeClr val="tx1">
                    <a:lumMod val="65000"/>
                    <a:lumOff val="35000"/>
                  </a:schemeClr>
                </a:solidFill>
                <a:latin typeface="+mj-lt"/>
              </a:rPr>
              <a:t>	 </a:t>
            </a:r>
          </a:p>
        </p:txBody>
      </p:sp>
      <p:pic>
        <p:nvPicPr>
          <p:cNvPr id="7" name="Picture 6" descr="A close up of a logo&#10;&#10;Description automatically generated">
            <a:extLst>
              <a:ext uri="{FF2B5EF4-FFF2-40B4-BE49-F238E27FC236}">
                <a16:creationId xmlns="" xmlns:a16="http://schemas.microsoft.com/office/drawing/2014/main" id="{165C74ED-9C42-4384-B346-5748653FE4A7}"/>
              </a:ext>
            </a:extLst>
          </p:cNvPr>
          <p:cNvPicPr>
            <a:picLocks noChangeAspect="1"/>
          </p:cNvPicPr>
          <p:nvPr userDrawn="1"/>
        </p:nvPicPr>
        <p:blipFill>
          <a:blip r:embed="rId19">
            <a:alphaModFix amt="3000"/>
            <a:extLst>
              <a:ext uri="{28A0092B-C50C-407E-A947-70E740481C1C}">
                <a14:useLocalDpi xmlns:a14="http://schemas.microsoft.com/office/drawing/2010/main" val="0"/>
              </a:ext>
            </a:extLst>
          </a:blip>
          <a:stretch>
            <a:fillRect/>
          </a:stretch>
        </p:blipFill>
        <p:spPr>
          <a:xfrm>
            <a:off x="2925157" y="102276"/>
            <a:ext cx="6369563" cy="6131566"/>
          </a:xfrm>
          <a:prstGeom prst="rect">
            <a:avLst/>
          </a:prstGeom>
        </p:spPr>
      </p:pic>
      <p:pic>
        <p:nvPicPr>
          <p:cNvPr id="15" name="Picture 14">
            <a:extLst>
              <a:ext uri="{FF2B5EF4-FFF2-40B4-BE49-F238E27FC236}">
                <a16:creationId xmlns="" xmlns:a16="http://schemas.microsoft.com/office/drawing/2014/main" id="{4B59B77A-BC20-465C-A8BC-6BC6F7F810C7}"/>
              </a:ext>
            </a:extLst>
          </p:cNvPr>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0" y="6834307"/>
            <a:ext cx="12192000" cy="71812"/>
          </a:xfrm>
          <a:prstGeom prst="rect">
            <a:avLst/>
          </a:prstGeom>
        </p:spPr>
      </p:pic>
      <p:pic>
        <p:nvPicPr>
          <p:cNvPr id="23" name="Picture 22">
            <a:extLst>
              <a:ext uri="{FF2B5EF4-FFF2-40B4-BE49-F238E27FC236}">
                <a16:creationId xmlns="" xmlns:a16="http://schemas.microsoft.com/office/drawing/2014/main" id="{75F9CBFF-D728-4BB5-827B-45429829D3A4}"/>
              </a:ext>
            </a:extLst>
          </p:cNvPr>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a:off x="0" y="-39418"/>
            <a:ext cx="12192000" cy="67056"/>
          </a:xfrm>
          <a:prstGeom prst="rect">
            <a:avLst/>
          </a:prstGeom>
        </p:spPr>
      </p:pic>
    </p:spTree>
    <p:extLst>
      <p:ext uri="{BB962C8B-B14F-4D97-AF65-F5344CB8AC3E}">
        <p14:creationId xmlns:p14="http://schemas.microsoft.com/office/powerpoint/2010/main" val="23513616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81" r:id="rId12"/>
    <p:sldLayoutId id="2147483727" r:id="rId13"/>
    <p:sldLayoutId id="2147483726" r:id="rId14"/>
    <p:sldLayoutId id="2147483732" r:id="rId15"/>
    <p:sldLayoutId id="2147483733" r:id="rId16"/>
  </p:sldLayoutIdLst>
  <p:hf hdr="0" ftr="0"/>
  <p:txStyles>
    <p:titleStyle>
      <a:lvl1pPr algn="ctr" defTabSz="914400" rtl="0" eaLnBrk="1" latinLnBrk="0" hangingPunct="1">
        <a:lnSpc>
          <a:spcPct val="90000"/>
        </a:lnSpc>
        <a:spcBef>
          <a:spcPct val="0"/>
        </a:spcBef>
        <a:buNone/>
        <a:defRPr sz="4800" kern="1200">
          <a:solidFill>
            <a:srgbClr val="822570"/>
          </a:solidFill>
          <a:latin typeface="Oswald" panose="02000503000000000000" pitchFamily="2" charset="0"/>
          <a:ea typeface="+mj-ea"/>
          <a:cs typeface="+mj-cs"/>
        </a:defRPr>
      </a:lvl1pPr>
    </p:titleStyle>
    <p:bodyStyle>
      <a:lvl1pPr marL="342900" indent="-342900" algn="l" defTabSz="914400" rtl="0" eaLnBrk="1" latinLnBrk="0" hangingPunct="1">
        <a:lnSpc>
          <a:spcPct val="100000"/>
        </a:lnSpc>
        <a:spcBef>
          <a:spcPts val="1000"/>
        </a:spcBef>
        <a:buFont typeface="Arial" panose="020B0604020202020204" pitchFamily="34" charset="0"/>
        <a:buChar char="•"/>
        <a:defRPr sz="3600" kern="1200">
          <a:solidFill>
            <a:schemeClr val="tx1"/>
          </a:solidFill>
          <a:latin typeface="Oswald" panose="02000503000000000000" pitchFamily="2" charset="0"/>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3500" kern="1200">
          <a:solidFill>
            <a:schemeClr val="tx1"/>
          </a:solidFill>
          <a:latin typeface="+mj-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800" kern="1200">
          <a:solidFill>
            <a:schemeClr val="tx1"/>
          </a:solidFill>
          <a:latin typeface="+mj-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22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24.wmf"/></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32.jpeg"/></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40.pn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2154238" y="254000"/>
            <a:ext cx="7772400" cy="1143000"/>
          </a:xfrm>
        </p:spPr>
        <p:txBody>
          <a:bodyPr anchor="ctr"/>
          <a:lstStyle/>
          <a:p>
            <a:r>
              <a:rPr lang="en-US" sz="4400"/>
              <a:t>Treatment of Palatal Fistula</a:t>
            </a:r>
          </a:p>
        </p:txBody>
      </p:sp>
      <p:sp>
        <p:nvSpPr>
          <p:cNvPr id="3075" name="Rectangle 3"/>
          <p:cNvSpPr>
            <a:spLocks noGrp="1" noChangeArrowheads="1"/>
          </p:cNvSpPr>
          <p:nvPr>
            <p:ph type="subTitle" idx="1"/>
          </p:nvPr>
        </p:nvSpPr>
        <p:spPr>
          <a:xfrm>
            <a:off x="2971800" y="5334000"/>
            <a:ext cx="6400800" cy="1143000"/>
          </a:xfrm>
        </p:spPr>
        <p:txBody>
          <a:bodyPr/>
          <a:lstStyle/>
          <a:p>
            <a:r>
              <a:rPr lang="en-US" dirty="0" smtClean="0"/>
              <a:t>Dr. Surgeon, M.D.</a:t>
            </a:r>
          </a:p>
          <a:p>
            <a:r>
              <a:rPr lang="en-US" dirty="0" smtClean="0"/>
              <a:t>Plastic and Reconstructive Surgery</a:t>
            </a:r>
          </a:p>
        </p:txBody>
      </p:sp>
      <p:pic>
        <p:nvPicPr>
          <p:cNvPr id="3076"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53175" y="1752600"/>
            <a:ext cx="3048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Picture 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71800" y="1752600"/>
            <a:ext cx="247015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2659827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62200" y="381000"/>
            <a:ext cx="7620000" cy="6122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5131911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2243138" y="304800"/>
            <a:ext cx="7772400" cy="1143000"/>
          </a:xfrm>
        </p:spPr>
        <p:txBody>
          <a:bodyPr/>
          <a:lstStyle/>
          <a:p>
            <a:r>
              <a:rPr lang="en-US" smtClean="0"/>
              <a:t>Uncomplicated Fistula</a:t>
            </a:r>
          </a:p>
        </p:txBody>
      </p:sp>
      <p:sp>
        <p:nvSpPr>
          <p:cNvPr id="13315" name="Content Placeholder 3"/>
          <p:cNvSpPr>
            <a:spLocks noGrp="1"/>
          </p:cNvSpPr>
          <p:nvPr>
            <p:ph idx="1"/>
          </p:nvPr>
        </p:nvSpPr>
        <p:spPr>
          <a:xfrm>
            <a:off x="2209800" y="1981200"/>
            <a:ext cx="3962400" cy="4114800"/>
          </a:xfrm>
        </p:spPr>
        <p:txBody>
          <a:bodyPr/>
          <a:lstStyle/>
          <a:p>
            <a:r>
              <a:rPr lang="en-US" dirty="0" smtClean="0"/>
              <a:t>Revision palate repair</a:t>
            </a:r>
          </a:p>
          <a:p>
            <a:r>
              <a:rPr lang="en-US" dirty="0" smtClean="0"/>
              <a:t>Wide release</a:t>
            </a:r>
          </a:p>
          <a:p>
            <a:r>
              <a:rPr lang="en-US" dirty="0" smtClean="0"/>
              <a:t>Turn over flaps for nasal lining</a:t>
            </a:r>
          </a:p>
        </p:txBody>
      </p:sp>
      <p:pic>
        <p:nvPicPr>
          <p:cNvPr id="13316"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129054" y="1537374"/>
            <a:ext cx="3477986" cy="4670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3256962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13050" y="163514"/>
            <a:ext cx="6559550" cy="646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0572378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09801" y="381001"/>
            <a:ext cx="7891463" cy="621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5723252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1"/>
          <p:cNvPicPr>
            <a:picLocks noChangeAspect="1"/>
          </p:cNvPicPr>
          <p:nvPr/>
        </p:nvPicPr>
        <p:blipFill>
          <a:blip r:embed="rId2" cstate="print">
            <a:extLst>
              <a:ext uri="{28A0092B-C50C-407E-A947-70E740481C1C}">
                <a14:useLocalDpi xmlns:a14="http://schemas.microsoft.com/office/drawing/2010/main" val="0"/>
              </a:ext>
            </a:extLst>
          </a:blip>
          <a:srcRect l="-76"/>
          <a:stretch>
            <a:fillRect/>
          </a:stretch>
        </p:blipFill>
        <p:spPr bwMode="auto">
          <a:xfrm>
            <a:off x="3124200" y="200026"/>
            <a:ext cx="5715000" cy="640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4392658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normAutofit fontScale="90000"/>
          </a:bodyPr>
          <a:lstStyle/>
          <a:p>
            <a:r>
              <a:rPr lang="en-US" smtClean="0"/>
              <a:t>Complicated Fistula</a:t>
            </a:r>
          </a:p>
        </p:txBody>
      </p:sp>
      <p:sp>
        <p:nvSpPr>
          <p:cNvPr id="17411" name="Content Placeholder 2"/>
          <p:cNvSpPr>
            <a:spLocks noGrp="1"/>
          </p:cNvSpPr>
          <p:nvPr>
            <p:ph idx="1"/>
          </p:nvPr>
        </p:nvSpPr>
        <p:spPr>
          <a:xfrm>
            <a:off x="1752600" y="1835537"/>
            <a:ext cx="3581400" cy="4114800"/>
          </a:xfrm>
        </p:spPr>
        <p:txBody>
          <a:bodyPr/>
          <a:lstStyle/>
          <a:p>
            <a:r>
              <a:rPr lang="en-US" dirty="0" smtClean="0"/>
              <a:t>Prior failed repair</a:t>
            </a:r>
          </a:p>
          <a:p>
            <a:r>
              <a:rPr lang="en-US" dirty="0" smtClean="0"/>
              <a:t>Scarring</a:t>
            </a:r>
          </a:p>
          <a:p>
            <a:r>
              <a:rPr lang="en-US" dirty="0" smtClean="0"/>
              <a:t>Wide</a:t>
            </a:r>
          </a:p>
          <a:p>
            <a:r>
              <a:rPr lang="en-US" dirty="0" smtClean="0"/>
              <a:t>Multiple fistula</a:t>
            </a:r>
          </a:p>
        </p:txBody>
      </p:sp>
      <p:pic>
        <p:nvPicPr>
          <p:cNvPr id="17412" name="Picture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18217" y="1265282"/>
            <a:ext cx="4773778" cy="4883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6518340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2209800" y="152400"/>
            <a:ext cx="7772400" cy="1143000"/>
          </a:xfrm>
        </p:spPr>
        <p:txBody>
          <a:bodyPr>
            <a:normAutofit fontScale="90000"/>
          </a:bodyPr>
          <a:lstStyle/>
          <a:p>
            <a:r>
              <a:rPr lang="en-US" smtClean="0"/>
              <a:t>Interpositional graft: Decellularized Dermis </a:t>
            </a:r>
          </a:p>
        </p:txBody>
      </p:sp>
      <p:pic>
        <p:nvPicPr>
          <p:cNvPr id="18435" name="Picture 4" descr="Furlow final alloderm"/>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6324600" y="1600200"/>
            <a:ext cx="3911600" cy="5029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8436" name="Picture 6"/>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1717767" y="1539240"/>
            <a:ext cx="3637328" cy="4870269"/>
          </a:xfrm>
          <a:noFill/>
        </p:spPr>
      </p:pic>
    </p:spTree>
    <p:extLst>
      <p:ext uri="{BB962C8B-B14F-4D97-AF65-F5344CB8AC3E}">
        <p14:creationId xmlns:p14="http://schemas.microsoft.com/office/powerpoint/2010/main" val="358514040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81400" y="182564"/>
            <a:ext cx="5105400" cy="652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6931543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67000" y="1587501"/>
            <a:ext cx="6946900" cy="500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Title 1"/>
          <p:cNvSpPr>
            <a:spLocks noGrp="1"/>
          </p:cNvSpPr>
          <p:nvPr>
            <p:ph type="title"/>
          </p:nvPr>
        </p:nvSpPr>
        <p:spPr>
          <a:xfrm>
            <a:off x="2254250" y="444500"/>
            <a:ext cx="7772400" cy="1143000"/>
          </a:xfrm>
        </p:spPr>
        <p:txBody>
          <a:bodyPr/>
          <a:lstStyle/>
          <a:p>
            <a:r>
              <a:rPr lang="en-US" smtClean="0"/>
              <a:t>Temporalis fascia barrier</a:t>
            </a:r>
          </a:p>
        </p:txBody>
      </p:sp>
    </p:spTree>
    <p:extLst>
      <p:ext uri="{BB962C8B-B14F-4D97-AF65-F5344CB8AC3E}">
        <p14:creationId xmlns:p14="http://schemas.microsoft.com/office/powerpoint/2010/main" val="243501998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81200" y="228601"/>
            <a:ext cx="8153400" cy="639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1003369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2209800" y="457200"/>
            <a:ext cx="7772400" cy="1143000"/>
          </a:xfrm>
        </p:spPr>
        <p:txBody>
          <a:bodyPr/>
          <a:lstStyle/>
          <a:p>
            <a:r>
              <a:rPr lang="en-US" smtClean="0"/>
              <a:t>Palatoplasty Fistula Rates</a:t>
            </a:r>
          </a:p>
        </p:txBody>
      </p:sp>
      <p:sp>
        <p:nvSpPr>
          <p:cNvPr id="4099" name="Rectangle 3"/>
          <p:cNvSpPr>
            <a:spLocks noGrp="1" noChangeArrowheads="1"/>
          </p:cNvSpPr>
          <p:nvPr>
            <p:ph type="body" sz="half" idx="1"/>
          </p:nvPr>
        </p:nvSpPr>
        <p:spPr>
          <a:xfrm>
            <a:off x="2209800" y="2057400"/>
            <a:ext cx="3352800" cy="3505200"/>
          </a:xfrm>
        </p:spPr>
        <p:txBody>
          <a:bodyPr/>
          <a:lstStyle/>
          <a:p>
            <a:r>
              <a:rPr lang="en-US" sz="2800"/>
              <a:t>Despite advances, fistula rates similar</a:t>
            </a:r>
          </a:p>
          <a:p>
            <a:r>
              <a:rPr lang="en-US" sz="2800"/>
              <a:t>Incidence reported 0-63% </a:t>
            </a:r>
            <a:r>
              <a:rPr lang="en-US" sz="1400"/>
              <a:t>*</a:t>
            </a:r>
          </a:p>
          <a:p>
            <a:r>
              <a:rPr lang="en-US" sz="2800"/>
              <a:t>Most large series 10-25%</a:t>
            </a:r>
          </a:p>
        </p:txBody>
      </p:sp>
      <p:sp>
        <p:nvSpPr>
          <p:cNvPr id="4100" name="Text Box 4"/>
          <p:cNvSpPr txBox="1">
            <a:spLocks noChangeArrowheads="1"/>
          </p:cNvSpPr>
          <p:nvPr/>
        </p:nvSpPr>
        <p:spPr bwMode="auto">
          <a:xfrm>
            <a:off x="2019300" y="5863047"/>
            <a:ext cx="815340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defRPr sz="2400">
                <a:solidFill>
                  <a:schemeClr val="tx1"/>
                </a:solidFill>
                <a:latin typeface="Times New Roman" panose="02020603050405020304" pitchFamily="18" charset="0"/>
              </a:defRPr>
            </a:lvl1pPr>
            <a:lvl2pPr marL="914400" indent="-457200">
              <a:defRPr sz="2400">
                <a:solidFill>
                  <a:schemeClr val="tx1"/>
                </a:solidFill>
                <a:latin typeface="Times New Roman" panose="02020603050405020304" pitchFamily="18" charset="0"/>
              </a:defRPr>
            </a:lvl2pPr>
            <a:lvl3pPr marL="1371600" indent="-457200">
              <a:defRPr sz="2400">
                <a:solidFill>
                  <a:schemeClr val="tx1"/>
                </a:solidFill>
                <a:latin typeface="Times New Roman" panose="02020603050405020304" pitchFamily="18" charset="0"/>
              </a:defRPr>
            </a:lvl3pPr>
            <a:lvl4pPr marL="1828800" indent="-457200">
              <a:defRPr sz="2400">
                <a:solidFill>
                  <a:schemeClr val="tx1"/>
                </a:solidFill>
                <a:latin typeface="Times New Roman" panose="02020603050405020304" pitchFamily="18" charset="0"/>
              </a:defRPr>
            </a:lvl4pPr>
            <a:lvl5pPr marL="2286000" indent="-457200">
              <a:defRPr sz="2400">
                <a:solidFill>
                  <a:schemeClr val="tx1"/>
                </a:solidFill>
                <a:latin typeface="Times New Roman" panose="02020603050405020304" pitchFamily="18" charset="0"/>
              </a:defRPr>
            </a:lvl5pPr>
            <a:lvl6pPr marL="2743200" indent="-457200" eaLnBrk="0" fontAlgn="base" hangingPunct="0">
              <a:spcBef>
                <a:spcPct val="0"/>
              </a:spcBef>
              <a:spcAft>
                <a:spcPct val="0"/>
              </a:spcAft>
              <a:defRPr sz="2400">
                <a:solidFill>
                  <a:schemeClr val="tx1"/>
                </a:solidFill>
                <a:latin typeface="Times New Roman" panose="02020603050405020304" pitchFamily="18" charset="0"/>
              </a:defRPr>
            </a:lvl6pPr>
            <a:lvl7pPr marL="3200400" indent="-457200" eaLnBrk="0" fontAlgn="base" hangingPunct="0">
              <a:spcBef>
                <a:spcPct val="0"/>
              </a:spcBef>
              <a:spcAft>
                <a:spcPct val="0"/>
              </a:spcAft>
              <a:defRPr sz="2400">
                <a:solidFill>
                  <a:schemeClr val="tx1"/>
                </a:solidFill>
                <a:latin typeface="Times New Roman" panose="02020603050405020304" pitchFamily="18" charset="0"/>
              </a:defRPr>
            </a:lvl7pPr>
            <a:lvl8pPr marL="3657600" indent="-457200" eaLnBrk="0" fontAlgn="base" hangingPunct="0">
              <a:spcBef>
                <a:spcPct val="0"/>
              </a:spcBef>
              <a:spcAft>
                <a:spcPct val="0"/>
              </a:spcAft>
              <a:defRPr sz="2400">
                <a:solidFill>
                  <a:schemeClr val="tx1"/>
                </a:solidFill>
                <a:latin typeface="Times New Roman" panose="02020603050405020304" pitchFamily="18" charset="0"/>
              </a:defRPr>
            </a:lvl8pPr>
            <a:lvl9pPr marL="4114800" indent="-4572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pPr>
            <a:r>
              <a:rPr lang="en-US" sz="1600"/>
              <a:t>* Emory, R.E., Clay, R. </a:t>
            </a:r>
            <a:r>
              <a:rPr lang="en-US" sz="1600" dirty="0"/>
              <a:t>P., Bite, U., et al. Fistula formation and repair after palatal closure: an institutional perspective. </a:t>
            </a:r>
            <a:r>
              <a:rPr lang="en-US" sz="1600" i="1" dirty="0" err="1"/>
              <a:t>Plast</a:t>
            </a:r>
            <a:r>
              <a:rPr lang="en-US" sz="1600" i="1" dirty="0"/>
              <a:t>. </a:t>
            </a:r>
            <a:r>
              <a:rPr lang="en-US" sz="1600" i="1" dirty="0" err="1"/>
              <a:t>Reconstr</a:t>
            </a:r>
            <a:r>
              <a:rPr lang="en-US" sz="1600" i="1" dirty="0"/>
              <a:t>.  Surg</a:t>
            </a:r>
            <a:r>
              <a:rPr lang="en-US" sz="1600" dirty="0"/>
              <a:t>. 99:1535, 1997.</a:t>
            </a:r>
          </a:p>
        </p:txBody>
      </p:sp>
      <p:pic>
        <p:nvPicPr>
          <p:cNvPr id="4101" name="Content Placeholder 2"/>
          <p:cNvPicPr>
            <a:picLocks noGrp="1" noChangeAspect="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a:xfrm>
            <a:off x="6791325" y="1772648"/>
            <a:ext cx="3190875" cy="3917950"/>
          </a:xfrm>
        </p:spPr>
      </p:pic>
    </p:spTree>
    <p:extLst>
      <p:ext uri="{BB962C8B-B14F-4D97-AF65-F5344CB8AC3E}">
        <p14:creationId xmlns:p14="http://schemas.microsoft.com/office/powerpoint/2010/main" val="83511641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3088" y="227014"/>
            <a:ext cx="8520112" cy="632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0640226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05000" y="838201"/>
            <a:ext cx="3932238" cy="5243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79" name="Picture 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6000" y="838201"/>
            <a:ext cx="4078288" cy="5243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2690706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normAutofit fontScale="90000"/>
          </a:bodyPr>
          <a:lstStyle/>
          <a:p>
            <a:r>
              <a:rPr lang="en-US" smtClean="0"/>
              <a:t>Buccal fat pad grafting</a:t>
            </a:r>
          </a:p>
        </p:txBody>
      </p:sp>
      <p:sp>
        <p:nvSpPr>
          <p:cNvPr id="26627" name="Content Placeholder 2"/>
          <p:cNvSpPr>
            <a:spLocks noGrp="1"/>
          </p:cNvSpPr>
          <p:nvPr>
            <p:ph idx="1"/>
          </p:nvPr>
        </p:nvSpPr>
        <p:spPr>
          <a:xfrm>
            <a:off x="2209800" y="1981200"/>
            <a:ext cx="7772400" cy="2895600"/>
          </a:xfrm>
        </p:spPr>
        <p:txBody>
          <a:bodyPr>
            <a:normAutofit fontScale="77500" lnSpcReduction="20000"/>
          </a:bodyPr>
          <a:lstStyle/>
          <a:p>
            <a:r>
              <a:rPr lang="en-US" smtClean="0"/>
              <a:t>Meta analysis of 23 studies</a:t>
            </a:r>
          </a:p>
          <a:p>
            <a:r>
              <a:rPr lang="en-US" smtClean="0"/>
              <a:t>57.4% used fat in lateral relaxing incisions</a:t>
            </a:r>
          </a:p>
          <a:p>
            <a:r>
              <a:rPr lang="en-US" smtClean="0"/>
              <a:t>30.1% in hard/soft palate mucosal defects</a:t>
            </a:r>
          </a:p>
          <a:p>
            <a:r>
              <a:rPr lang="en-US" smtClean="0"/>
              <a:t>Fistula rate 2.8%</a:t>
            </a:r>
          </a:p>
          <a:p>
            <a:r>
              <a:rPr lang="en-US" smtClean="0"/>
              <a:t>No fistulas in fistula repair cases</a:t>
            </a:r>
          </a:p>
          <a:p>
            <a:r>
              <a:rPr lang="en-US" smtClean="0"/>
              <a:t>*** level of evidence low***</a:t>
            </a:r>
          </a:p>
        </p:txBody>
      </p:sp>
      <p:sp>
        <p:nvSpPr>
          <p:cNvPr id="26628" name="TextBox 3"/>
          <p:cNvSpPr txBox="1">
            <a:spLocks noChangeArrowheads="1"/>
          </p:cNvSpPr>
          <p:nvPr/>
        </p:nvSpPr>
        <p:spPr bwMode="auto">
          <a:xfrm>
            <a:off x="2514600" y="5638801"/>
            <a:ext cx="74676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sz="1600"/>
              <a:t>Buccal Fat Pad in Primary and Secondary Cleft Palate Repair: A Systematic Review of the Literature Carolina Romero-Narvaez 1, Lawrence O Lin 2, Richard E Kirschner 1 Cleft Palate Craniofac J  2023 Oct 18</a:t>
            </a:r>
          </a:p>
        </p:txBody>
      </p:sp>
    </p:spTree>
    <p:extLst>
      <p:ext uri="{BB962C8B-B14F-4D97-AF65-F5344CB8AC3E}">
        <p14:creationId xmlns:p14="http://schemas.microsoft.com/office/powerpoint/2010/main" val="5871757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05000" y="1190626"/>
            <a:ext cx="3860800" cy="414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1" name="Picture 5"/>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19800" y="1190626"/>
            <a:ext cx="4349750" cy="414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7046635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normAutofit fontScale="90000"/>
          </a:bodyPr>
          <a:lstStyle/>
          <a:p>
            <a:r>
              <a:rPr lang="en-US" smtClean="0"/>
              <a:t>Tongue flap</a:t>
            </a:r>
          </a:p>
        </p:txBody>
      </p:sp>
      <p:sp>
        <p:nvSpPr>
          <p:cNvPr id="29699" name="Content Placeholder 2"/>
          <p:cNvSpPr>
            <a:spLocks noGrp="1"/>
          </p:cNvSpPr>
          <p:nvPr>
            <p:ph idx="1"/>
          </p:nvPr>
        </p:nvSpPr>
        <p:spPr>
          <a:xfrm>
            <a:off x="720633" y="2529840"/>
            <a:ext cx="4870269" cy="2355669"/>
          </a:xfrm>
        </p:spPr>
        <p:txBody>
          <a:bodyPr/>
          <a:lstStyle/>
          <a:p>
            <a:r>
              <a:rPr lang="en-US" dirty="0" smtClean="0"/>
              <a:t>Two stage procedure</a:t>
            </a:r>
          </a:p>
          <a:p>
            <a:r>
              <a:rPr lang="en-US" dirty="0" smtClean="0"/>
              <a:t>Considered best option for </a:t>
            </a:r>
            <a:r>
              <a:rPr lang="en-US" dirty="0" smtClean="0"/>
              <a:t>wide </a:t>
            </a:r>
            <a:r>
              <a:rPr lang="en-US" dirty="0" smtClean="0"/>
              <a:t>fistula</a:t>
            </a:r>
          </a:p>
        </p:txBody>
      </p:sp>
      <p:pic>
        <p:nvPicPr>
          <p:cNvPr id="29700" name="Picture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55081" y="1425956"/>
            <a:ext cx="4260667" cy="4726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0909896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0" y="241300"/>
            <a:ext cx="7543800" cy="638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7604229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304800"/>
            <a:ext cx="8229600"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3728415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46264" y="368300"/>
            <a:ext cx="8440737" cy="610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216346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09800" y="515938"/>
            <a:ext cx="7848600" cy="6037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1298243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38400" y="266701"/>
            <a:ext cx="7391400" cy="6183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4871600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2209800" y="304800"/>
            <a:ext cx="7772400" cy="1143000"/>
          </a:xfrm>
        </p:spPr>
        <p:txBody>
          <a:bodyPr/>
          <a:lstStyle/>
          <a:p>
            <a:r>
              <a:rPr lang="en-US" smtClean="0"/>
              <a:t>Location</a:t>
            </a:r>
          </a:p>
        </p:txBody>
      </p:sp>
      <p:sp>
        <p:nvSpPr>
          <p:cNvPr id="5123" name="Rectangle 3"/>
          <p:cNvSpPr>
            <a:spLocks noGrp="1" noChangeArrowheads="1"/>
          </p:cNvSpPr>
          <p:nvPr>
            <p:ph type="body" idx="1"/>
          </p:nvPr>
        </p:nvSpPr>
        <p:spPr>
          <a:xfrm>
            <a:off x="1257300" y="1447800"/>
            <a:ext cx="5181600" cy="4114800"/>
          </a:xfrm>
        </p:spPr>
        <p:txBody>
          <a:bodyPr>
            <a:normAutofit fontScale="92500" lnSpcReduction="20000"/>
          </a:bodyPr>
          <a:lstStyle/>
          <a:p>
            <a:r>
              <a:rPr lang="en-US" dirty="0" smtClean="0"/>
              <a:t>Most commonly hard palate/ soft palate junction </a:t>
            </a:r>
            <a:r>
              <a:rPr lang="en-US" sz="1800" dirty="0"/>
              <a:t>*</a:t>
            </a:r>
          </a:p>
          <a:p>
            <a:r>
              <a:rPr lang="en-US" dirty="0" smtClean="0"/>
              <a:t>Two layer closure area</a:t>
            </a:r>
          </a:p>
          <a:p>
            <a:r>
              <a:rPr lang="en-US" dirty="0" smtClean="0"/>
              <a:t>Tension</a:t>
            </a:r>
          </a:p>
          <a:p>
            <a:pPr lvl="1"/>
            <a:r>
              <a:rPr lang="en-US" dirty="0" smtClean="0"/>
              <a:t>Relaxing incisions</a:t>
            </a:r>
          </a:p>
          <a:p>
            <a:pPr lvl="1"/>
            <a:r>
              <a:rPr lang="en-US" dirty="0" err="1" smtClean="0"/>
              <a:t>Hamulus</a:t>
            </a:r>
            <a:r>
              <a:rPr lang="en-US" dirty="0" smtClean="0"/>
              <a:t> fracture?</a:t>
            </a:r>
          </a:p>
          <a:p>
            <a:pPr lvl="1"/>
            <a:r>
              <a:rPr lang="en-US" dirty="0" smtClean="0"/>
              <a:t>Pedicle dissection</a:t>
            </a:r>
          </a:p>
        </p:txBody>
      </p:sp>
      <p:sp>
        <p:nvSpPr>
          <p:cNvPr id="5124" name="Text Box 4"/>
          <p:cNvSpPr txBox="1">
            <a:spLocks noChangeArrowheads="1"/>
          </p:cNvSpPr>
          <p:nvPr/>
        </p:nvSpPr>
        <p:spPr bwMode="auto">
          <a:xfrm>
            <a:off x="2209800" y="5867400"/>
            <a:ext cx="8458200" cy="947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sz="1600"/>
              <a:t>*  Musgrave, R.H., Bremner J.C. Complications of cleft palate surgery. </a:t>
            </a:r>
            <a:r>
              <a:rPr lang="en-US" sz="1600" i="1"/>
              <a:t>Plast. Reconstr. Surg.</a:t>
            </a:r>
            <a:r>
              <a:rPr lang="en-US" sz="1600"/>
              <a:t> 26:180, 1960.</a:t>
            </a:r>
          </a:p>
          <a:p>
            <a:pPr>
              <a:spcBef>
                <a:spcPct val="50000"/>
              </a:spcBef>
              <a:buFontTx/>
              <a:buNone/>
            </a:pPr>
            <a:endParaRPr lang="en-US" sz="1600"/>
          </a:p>
        </p:txBody>
      </p:sp>
      <p:pic>
        <p:nvPicPr>
          <p:cNvPr id="5125"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86880" y="1523810"/>
            <a:ext cx="3618923" cy="380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0368750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2209800" y="457200"/>
            <a:ext cx="7772400" cy="1143000"/>
          </a:xfrm>
        </p:spPr>
        <p:txBody>
          <a:bodyPr/>
          <a:lstStyle/>
          <a:p>
            <a:r>
              <a:rPr lang="en-US" smtClean="0"/>
              <a:t>Summary</a:t>
            </a:r>
          </a:p>
        </p:txBody>
      </p:sp>
      <p:sp>
        <p:nvSpPr>
          <p:cNvPr id="35843" name="Rectangle 3"/>
          <p:cNvSpPr>
            <a:spLocks noGrp="1" noChangeArrowheads="1"/>
          </p:cNvSpPr>
          <p:nvPr>
            <p:ph type="body" idx="1"/>
          </p:nvPr>
        </p:nvSpPr>
        <p:spPr>
          <a:xfrm>
            <a:off x="1752600" y="1600200"/>
            <a:ext cx="4495800" cy="4114800"/>
          </a:xfrm>
        </p:spPr>
        <p:txBody>
          <a:bodyPr>
            <a:normAutofit fontScale="77500" lnSpcReduction="20000"/>
          </a:bodyPr>
          <a:lstStyle/>
          <a:p>
            <a:r>
              <a:rPr lang="en-US" dirty="0" smtClean="0"/>
              <a:t>Palatal fistula common</a:t>
            </a:r>
          </a:p>
          <a:p>
            <a:r>
              <a:rPr lang="en-US" dirty="0" smtClean="0"/>
              <a:t>Initial and small fistula</a:t>
            </a:r>
          </a:p>
          <a:p>
            <a:pPr lvl="1"/>
            <a:r>
              <a:rPr lang="en-US" dirty="0" smtClean="0"/>
              <a:t>Standard revision with turnover flaps</a:t>
            </a:r>
          </a:p>
          <a:p>
            <a:r>
              <a:rPr lang="en-US" dirty="0" smtClean="0"/>
              <a:t>Large/scarred/revision</a:t>
            </a:r>
          </a:p>
          <a:p>
            <a:pPr lvl="1"/>
            <a:r>
              <a:rPr lang="en-US" dirty="0" smtClean="0"/>
              <a:t>Interposition graft</a:t>
            </a:r>
          </a:p>
          <a:p>
            <a:pPr lvl="1"/>
            <a:r>
              <a:rPr lang="en-US" dirty="0" smtClean="0"/>
              <a:t>Fat graft</a:t>
            </a:r>
          </a:p>
          <a:p>
            <a:pPr lvl="1"/>
            <a:r>
              <a:rPr lang="en-US" dirty="0" smtClean="0"/>
              <a:t>Tongue flap</a:t>
            </a:r>
          </a:p>
          <a:p>
            <a:pPr lvl="1"/>
            <a:r>
              <a:rPr lang="en-US" dirty="0" smtClean="0"/>
              <a:t>Pharyngeal flap</a:t>
            </a:r>
          </a:p>
          <a:p>
            <a:pPr lvl="1"/>
            <a:r>
              <a:rPr lang="en-US" dirty="0" smtClean="0"/>
              <a:t>Prosthesis</a:t>
            </a:r>
          </a:p>
          <a:p>
            <a:endParaRPr lang="en-US" dirty="0" smtClean="0"/>
          </a:p>
        </p:txBody>
      </p:sp>
      <p:pic>
        <p:nvPicPr>
          <p:cNvPr id="35844"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33063" y="1368698"/>
            <a:ext cx="3581400" cy="477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870122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normAutofit fontScale="90000"/>
          </a:bodyPr>
          <a:lstStyle/>
          <a:p>
            <a:r>
              <a:rPr lang="en-US" smtClean="0"/>
              <a:t>Questions/ comments</a:t>
            </a:r>
          </a:p>
        </p:txBody>
      </p:sp>
      <p:pic>
        <p:nvPicPr>
          <p:cNvPr id="36867"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291252" y="2056225"/>
            <a:ext cx="3432175" cy="343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8" name="Picture 1"/>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bwMode="auto">
          <a:xfrm>
            <a:off x="1689463" y="1828038"/>
            <a:ext cx="4526279" cy="3888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0525289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normAutofit fontScale="90000"/>
          </a:bodyPr>
          <a:lstStyle/>
          <a:p>
            <a:r>
              <a:rPr lang="en-US" smtClean="0"/>
              <a:t>Other fistula locations</a:t>
            </a:r>
          </a:p>
        </p:txBody>
      </p:sp>
      <p:sp>
        <p:nvSpPr>
          <p:cNvPr id="6147" name="Content Placeholder 2"/>
          <p:cNvSpPr>
            <a:spLocks noGrp="1"/>
          </p:cNvSpPr>
          <p:nvPr>
            <p:ph idx="1"/>
          </p:nvPr>
        </p:nvSpPr>
        <p:spPr>
          <a:xfrm>
            <a:off x="730134" y="1834342"/>
            <a:ext cx="2743200" cy="4114800"/>
          </a:xfrm>
        </p:spPr>
        <p:txBody>
          <a:bodyPr/>
          <a:lstStyle/>
          <a:p>
            <a:r>
              <a:rPr lang="en-US" dirty="0" smtClean="0"/>
              <a:t>Alveolus</a:t>
            </a:r>
          </a:p>
          <a:p>
            <a:endParaRPr lang="en-US" dirty="0" smtClean="0"/>
          </a:p>
          <a:p>
            <a:r>
              <a:rPr lang="en-US" dirty="0" err="1" smtClean="0"/>
              <a:t>Premaxilla</a:t>
            </a:r>
            <a:r>
              <a:rPr lang="en-US" dirty="0" smtClean="0"/>
              <a:t>- maxilla (incisive foramen)</a:t>
            </a:r>
          </a:p>
        </p:txBody>
      </p:sp>
      <p:pic>
        <p:nvPicPr>
          <p:cNvPr id="6148" name="Picture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03868" y="1544927"/>
            <a:ext cx="4163379" cy="4482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 name="Picture 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73334" y="1544927"/>
            <a:ext cx="4035386" cy="4482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4967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838200" y="515080"/>
            <a:ext cx="10515600" cy="747935"/>
          </a:xfrm>
        </p:spPr>
        <p:txBody>
          <a:bodyPr>
            <a:normAutofit fontScale="90000"/>
          </a:bodyPr>
          <a:lstStyle/>
          <a:p>
            <a:r>
              <a:rPr lang="en-US" dirty="0" smtClean="0"/>
              <a:t>Fistula Predictors:</a:t>
            </a:r>
            <a:br>
              <a:rPr lang="en-US" dirty="0" smtClean="0"/>
            </a:br>
            <a:r>
              <a:rPr lang="en-US" dirty="0" smtClean="0"/>
              <a:t>Fistula CL/P </a:t>
            </a:r>
            <a:r>
              <a:rPr lang="en-US" dirty="0" err="1" smtClean="0"/>
              <a:t>vs</a:t>
            </a:r>
            <a:r>
              <a:rPr lang="en-US" dirty="0" smtClean="0"/>
              <a:t> CP alone</a:t>
            </a:r>
          </a:p>
        </p:txBody>
      </p:sp>
      <p:sp>
        <p:nvSpPr>
          <p:cNvPr id="7171" name="Content Placeholder 2"/>
          <p:cNvSpPr>
            <a:spLocks noGrp="1"/>
          </p:cNvSpPr>
          <p:nvPr>
            <p:ph idx="1"/>
          </p:nvPr>
        </p:nvSpPr>
        <p:spPr>
          <a:xfrm>
            <a:off x="2209800" y="2286000"/>
            <a:ext cx="7772400" cy="2895600"/>
          </a:xfrm>
        </p:spPr>
        <p:txBody>
          <a:bodyPr/>
          <a:lstStyle/>
          <a:p>
            <a:r>
              <a:rPr lang="en-US" smtClean="0"/>
              <a:t>Meta analysis, 9294 pts, 44 studies</a:t>
            </a:r>
          </a:p>
          <a:p>
            <a:r>
              <a:rPr lang="en-US" smtClean="0"/>
              <a:t>Incidence 8.6% overall</a:t>
            </a:r>
          </a:p>
          <a:p>
            <a:r>
              <a:rPr lang="en-US" smtClean="0"/>
              <a:t>CL/P 17.9%</a:t>
            </a:r>
          </a:p>
          <a:p>
            <a:r>
              <a:rPr lang="en-US" smtClean="0"/>
              <a:t>CP alone 5.4%</a:t>
            </a:r>
          </a:p>
        </p:txBody>
      </p:sp>
      <p:sp>
        <p:nvSpPr>
          <p:cNvPr id="7172" name="TextBox 3"/>
          <p:cNvSpPr txBox="1">
            <a:spLocks noChangeArrowheads="1"/>
          </p:cNvSpPr>
          <p:nvPr/>
        </p:nvSpPr>
        <p:spPr bwMode="auto">
          <a:xfrm>
            <a:off x="1866900" y="5400676"/>
            <a:ext cx="84582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sz="1800"/>
              <a:t>Fistula Incidence after Primary Cleft Palate Repair: A Systematic Review of the Literature  Hardwicke, Joseph T.; Landini, Gabriel; Richard, Bruce M.</a:t>
            </a:r>
          </a:p>
          <a:p>
            <a:r>
              <a:rPr lang="en-US" sz="1800"/>
              <a:t>Plastic and Reconstructive Surgery. 134(4):618e-627e, October 2014.</a:t>
            </a:r>
          </a:p>
        </p:txBody>
      </p:sp>
    </p:spTree>
    <p:extLst>
      <p:ext uri="{BB962C8B-B14F-4D97-AF65-F5344CB8AC3E}">
        <p14:creationId xmlns:p14="http://schemas.microsoft.com/office/powerpoint/2010/main" val="122980207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2286000" y="204788"/>
            <a:ext cx="7772400" cy="1143000"/>
          </a:xfrm>
        </p:spPr>
        <p:txBody>
          <a:bodyPr/>
          <a:lstStyle/>
          <a:p>
            <a:r>
              <a:rPr lang="en-US" smtClean="0"/>
              <a:t>Fistula Predictors</a:t>
            </a:r>
          </a:p>
        </p:txBody>
      </p:sp>
      <p:sp>
        <p:nvSpPr>
          <p:cNvPr id="8195" name="Rectangle 3"/>
          <p:cNvSpPr>
            <a:spLocks noGrp="1" noChangeArrowheads="1"/>
          </p:cNvSpPr>
          <p:nvPr>
            <p:ph type="body" idx="1"/>
          </p:nvPr>
        </p:nvSpPr>
        <p:spPr>
          <a:xfrm>
            <a:off x="1828800" y="1347788"/>
            <a:ext cx="6096000" cy="3886200"/>
          </a:xfrm>
        </p:spPr>
        <p:txBody>
          <a:bodyPr>
            <a:normAutofit fontScale="85000" lnSpcReduction="20000"/>
          </a:bodyPr>
          <a:lstStyle/>
          <a:p>
            <a:r>
              <a:rPr lang="en-US" smtClean="0"/>
              <a:t>Width/ type of cleft </a:t>
            </a:r>
            <a:r>
              <a:rPr lang="en-US" sz="1600"/>
              <a:t>*</a:t>
            </a:r>
          </a:p>
          <a:p>
            <a:pPr lvl="1"/>
            <a:r>
              <a:rPr lang="en-US" smtClean="0"/>
              <a:t>4.6% incomplete</a:t>
            </a:r>
          </a:p>
          <a:p>
            <a:pPr lvl="1"/>
            <a:r>
              <a:rPr lang="en-US" smtClean="0"/>
              <a:t>7.7% complete unilateral</a:t>
            </a:r>
          </a:p>
          <a:p>
            <a:pPr lvl="1"/>
            <a:r>
              <a:rPr lang="en-US" smtClean="0"/>
              <a:t>12.5% complete bilateral</a:t>
            </a:r>
          </a:p>
          <a:p>
            <a:r>
              <a:rPr lang="en-US" smtClean="0"/>
              <a:t>Type of repair</a:t>
            </a:r>
          </a:p>
          <a:p>
            <a:pPr lvl="1"/>
            <a:r>
              <a:rPr lang="en-US" smtClean="0"/>
              <a:t>346 patients with 21% rate overall</a:t>
            </a:r>
          </a:p>
          <a:p>
            <a:pPr lvl="1"/>
            <a:r>
              <a:rPr lang="en-US" smtClean="0"/>
              <a:t>Von Langenbeck higher than Wardill- Killner </a:t>
            </a:r>
            <a:r>
              <a:rPr lang="en-US" sz="1600"/>
              <a:t>#</a:t>
            </a:r>
            <a:endParaRPr lang="en-US" smtClean="0"/>
          </a:p>
          <a:p>
            <a:pPr lvl="2"/>
            <a:endParaRPr lang="en-US" smtClean="0"/>
          </a:p>
        </p:txBody>
      </p:sp>
      <p:sp>
        <p:nvSpPr>
          <p:cNvPr id="8196" name="Text Box 4"/>
          <p:cNvSpPr txBox="1">
            <a:spLocks noChangeArrowheads="1"/>
          </p:cNvSpPr>
          <p:nvPr/>
        </p:nvSpPr>
        <p:spPr bwMode="auto">
          <a:xfrm>
            <a:off x="2057400" y="5374482"/>
            <a:ext cx="777240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defRPr sz="2400">
                <a:solidFill>
                  <a:schemeClr val="tx1"/>
                </a:solidFill>
                <a:latin typeface="Times New Roman" panose="02020603050405020304" pitchFamily="18" charset="0"/>
              </a:defRPr>
            </a:lvl1pPr>
            <a:lvl2pPr marL="914400" indent="-457200">
              <a:defRPr sz="2400">
                <a:solidFill>
                  <a:schemeClr val="tx1"/>
                </a:solidFill>
                <a:latin typeface="Times New Roman" panose="02020603050405020304" pitchFamily="18" charset="0"/>
              </a:defRPr>
            </a:lvl2pPr>
            <a:lvl3pPr marL="1371600" indent="-457200">
              <a:defRPr sz="2400">
                <a:solidFill>
                  <a:schemeClr val="tx1"/>
                </a:solidFill>
                <a:latin typeface="Times New Roman" panose="02020603050405020304" pitchFamily="18" charset="0"/>
              </a:defRPr>
            </a:lvl3pPr>
            <a:lvl4pPr marL="1828800" indent="-457200">
              <a:defRPr sz="2400">
                <a:solidFill>
                  <a:schemeClr val="tx1"/>
                </a:solidFill>
                <a:latin typeface="Times New Roman" panose="02020603050405020304" pitchFamily="18" charset="0"/>
              </a:defRPr>
            </a:lvl4pPr>
            <a:lvl5pPr marL="2286000" indent="-457200">
              <a:defRPr sz="2400">
                <a:solidFill>
                  <a:schemeClr val="tx1"/>
                </a:solidFill>
                <a:latin typeface="Times New Roman" panose="02020603050405020304" pitchFamily="18" charset="0"/>
              </a:defRPr>
            </a:lvl5pPr>
            <a:lvl6pPr marL="2743200" indent="-457200" eaLnBrk="0" fontAlgn="base" hangingPunct="0">
              <a:spcBef>
                <a:spcPct val="0"/>
              </a:spcBef>
              <a:spcAft>
                <a:spcPct val="0"/>
              </a:spcAft>
              <a:defRPr sz="2400">
                <a:solidFill>
                  <a:schemeClr val="tx1"/>
                </a:solidFill>
                <a:latin typeface="Times New Roman" panose="02020603050405020304" pitchFamily="18" charset="0"/>
              </a:defRPr>
            </a:lvl6pPr>
            <a:lvl7pPr marL="3200400" indent="-457200" eaLnBrk="0" fontAlgn="base" hangingPunct="0">
              <a:spcBef>
                <a:spcPct val="0"/>
              </a:spcBef>
              <a:spcAft>
                <a:spcPct val="0"/>
              </a:spcAft>
              <a:defRPr sz="2400">
                <a:solidFill>
                  <a:schemeClr val="tx1"/>
                </a:solidFill>
                <a:latin typeface="Times New Roman" panose="02020603050405020304" pitchFamily="18" charset="0"/>
              </a:defRPr>
            </a:lvl7pPr>
            <a:lvl8pPr marL="3657600" indent="-457200" eaLnBrk="0" fontAlgn="base" hangingPunct="0">
              <a:spcBef>
                <a:spcPct val="0"/>
              </a:spcBef>
              <a:spcAft>
                <a:spcPct val="0"/>
              </a:spcAft>
              <a:defRPr sz="2400">
                <a:solidFill>
                  <a:schemeClr val="tx1"/>
                </a:solidFill>
                <a:latin typeface="Times New Roman" panose="02020603050405020304" pitchFamily="18" charset="0"/>
              </a:defRPr>
            </a:lvl8pPr>
            <a:lvl9pPr marL="4114800" indent="-4572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pPr>
            <a:r>
              <a:rPr lang="en-US" sz="1400" dirty="0"/>
              <a:t>*  </a:t>
            </a:r>
            <a:r>
              <a:rPr lang="en-US" sz="1600" dirty="0"/>
              <a:t>Musgrave, R.H., </a:t>
            </a:r>
            <a:r>
              <a:rPr lang="en-US" sz="1600" dirty="0" err="1"/>
              <a:t>Bremner</a:t>
            </a:r>
            <a:r>
              <a:rPr lang="en-US" sz="1600" dirty="0"/>
              <a:t> J.C. Complications of cleft palate surgery. </a:t>
            </a:r>
            <a:r>
              <a:rPr lang="en-US" sz="1600" i="1" dirty="0" err="1"/>
              <a:t>Plast</a:t>
            </a:r>
            <a:r>
              <a:rPr lang="en-US" sz="1600" i="1" dirty="0"/>
              <a:t>. </a:t>
            </a:r>
            <a:r>
              <a:rPr lang="en-US" sz="1600" i="1" dirty="0" err="1"/>
              <a:t>Reconstr</a:t>
            </a:r>
            <a:r>
              <a:rPr lang="en-US" sz="1600" i="1" dirty="0"/>
              <a:t>. Surg.</a:t>
            </a:r>
            <a:r>
              <a:rPr lang="en-US" sz="1600" dirty="0"/>
              <a:t> 26:180, 1960.</a:t>
            </a:r>
          </a:p>
        </p:txBody>
      </p:sp>
      <p:sp>
        <p:nvSpPr>
          <p:cNvPr id="8197" name="Text Box 5"/>
          <p:cNvSpPr txBox="1">
            <a:spLocks noChangeArrowheads="1"/>
          </p:cNvSpPr>
          <p:nvPr/>
        </p:nvSpPr>
        <p:spPr bwMode="auto">
          <a:xfrm>
            <a:off x="2171700" y="5960335"/>
            <a:ext cx="754380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defRPr sz="2400">
                <a:solidFill>
                  <a:schemeClr val="tx1"/>
                </a:solidFill>
                <a:latin typeface="Times New Roman" panose="02020603050405020304" pitchFamily="18" charset="0"/>
              </a:defRPr>
            </a:lvl1pPr>
            <a:lvl2pPr marL="914400" indent="-457200">
              <a:defRPr sz="2400">
                <a:solidFill>
                  <a:schemeClr val="tx1"/>
                </a:solidFill>
                <a:latin typeface="Times New Roman" panose="02020603050405020304" pitchFamily="18" charset="0"/>
              </a:defRPr>
            </a:lvl2pPr>
            <a:lvl3pPr marL="1371600" indent="-457200">
              <a:defRPr sz="2400">
                <a:solidFill>
                  <a:schemeClr val="tx1"/>
                </a:solidFill>
                <a:latin typeface="Times New Roman" panose="02020603050405020304" pitchFamily="18" charset="0"/>
              </a:defRPr>
            </a:lvl3pPr>
            <a:lvl4pPr marL="1828800" indent="-457200">
              <a:defRPr sz="2400">
                <a:solidFill>
                  <a:schemeClr val="tx1"/>
                </a:solidFill>
                <a:latin typeface="Times New Roman" panose="02020603050405020304" pitchFamily="18" charset="0"/>
              </a:defRPr>
            </a:lvl4pPr>
            <a:lvl5pPr marL="2286000" indent="-457200">
              <a:defRPr sz="2400">
                <a:solidFill>
                  <a:schemeClr val="tx1"/>
                </a:solidFill>
                <a:latin typeface="Times New Roman" panose="02020603050405020304" pitchFamily="18" charset="0"/>
              </a:defRPr>
            </a:lvl5pPr>
            <a:lvl6pPr marL="2743200" indent="-457200" eaLnBrk="0" fontAlgn="base" hangingPunct="0">
              <a:spcBef>
                <a:spcPct val="0"/>
              </a:spcBef>
              <a:spcAft>
                <a:spcPct val="0"/>
              </a:spcAft>
              <a:defRPr sz="2400">
                <a:solidFill>
                  <a:schemeClr val="tx1"/>
                </a:solidFill>
                <a:latin typeface="Times New Roman" panose="02020603050405020304" pitchFamily="18" charset="0"/>
              </a:defRPr>
            </a:lvl6pPr>
            <a:lvl7pPr marL="3200400" indent="-457200" eaLnBrk="0" fontAlgn="base" hangingPunct="0">
              <a:spcBef>
                <a:spcPct val="0"/>
              </a:spcBef>
              <a:spcAft>
                <a:spcPct val="0"/>
              </a:spcAft>
              <a:defRPr sz="2400">
                <a:solidFill>
                  <a:schemeClr val="tx1"/>
                </a:solidFill>
                <a:latin typeface="Times New Roman" panose="02020603050405020304" pitchFamily="18" charset="0"/>
              </a:defRPr>
            </a:lvl7pPr>
            <a:lvl8pPr marL="3657600" indent="-457200" eaLnBrk="0" fontAlgn="base" hangingPunct="0">
              <a:spcBef>
                <a:spcPct val="0"/>
              </a:spcBef>
              <a:spcAft>
                <a:spcPct val="0"/>
              </a:spcAft>
              <a:defRPr sz="2400">
                <a:solidFill>
                  <a:schemeClr val="tx1"/>
                </a:solidFill>
                <a:latin typeface="Times New Roman" panose="02020603050405020304" pitchFamily="18" charset="0"/>
              </a:defRPr>
            </a:lvl8pPr>
            <a:lvl9pPr marL="4114800" indent="-4572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pPr>
            <a:r>
              <a:rPr lang="en-US" sz="1600" dirty="0"/>
              <a:t># </a:t>
            </a:r>
            <a:r>
              <a:rPr lang="en-US" sz="1600" dirty="0" err="1"/>
              <a:t>Amaratunga</a:t>
            </a:r>
            <a:r>
              <a:rPr lang="en-US" sz="1600" dirty="0"/>
              <a:t>, N.A. Occurrence of </a:t>
            </a:r>
            <a:r>
              <a:rPr lang="en-US" sz="1600" dirty="0" err="1"/>
              <a:t>oronasal</a:t>
            </a:r>
            <a:r>
              <a:rPr lang="en-US" sz="1600" dirty="0"/>
              <a:t> fistulas in operated cleft palate patients. </a:t>
            </a:r>
            <a:r>
              <a:rPr lang="en-US" sz="1600" i="1" dirty="0"/>
              <a:t>J. Oral </a:t>
            </a:r>
            <a:r>
              <a:rPr lang="en-US" sz="1600" i="1" dirty="0" err="1"/>
              <a:t>Maxillofac</a:t>
            </a:r>
            <a:r>
              <a:rPr lang="en-US" sz="1600" i="1" dirty="0"/>
              <a:t>. Surg.</a:t>
            </a:r>
            <a:r>
              <a:rPr lang="en-US" sz="1600" dirty="0"/>
              <a:t> 46:834, 1988.</a:t>
            </a:r>
          </a:p>
        </p:txBody>
      </p:sp>
      <p:pic>
        <p:nvPicPr>
          <p:cNvPr id="8198"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499566" y="1284843"/>
            <a:ext cx="2926080" cy="3794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0377980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1828800" y="344204"/>
            <a:ext cx="8534400" cy="1143000"/>
          </a:xfrm>
        </p:spPr>
        <p:txBody>
          <a:bodyPr/>
          <a:lstStyle/>
          <a:p>
            <a:r>
              <a:rPr lang="en-US" dirty="0" smtClean="0"/>
              <a:t>Fistula rate in </a:t>
            </a:r>
            <a:r>
              <a:rPr lang="en-US" dirty="0" err="1" smtClean="0"/>
              <a:t>Furlow</a:t>
            </a:r>
            <a:r>
              <a:rPr lang="en-US" dirty="0" smtClean="0"/>
              <a:t> </a:t>
            </a:r>
            <a:r>
              <a:rPr lang="en-US" dirty="0" err="1" smtClean="0"/>
              <a:t>Palatoplasty</a:t>
            </a:r>
            <a:endParaRPr lang="en-US" dirty="0" smtClean="0"/>
          </a:p>
        </p:txBody>
      </p:sp>
      <p:sp>
        <p:nvSpPr>
          <p:cNvPr id="9219" name="Rectangle 3"/>
          <p:cNvSpPr>
            <a:spLocks noGrp="1" noChangeArrowheads="1"/>
          </p:cNvSpPr>
          <p:nvPr>
            <p:ph type="body" idx="1"/>
          </p:nvPr>
        </p:nvSpPr>
        <p:spPr>
          <a:xfrm>
            <a:off x="838200" y="1652304"/>
            <a:ext cx="10515600" cy="2632313"/>
          </a:xfrm>
        </p:spPr>
        <p:txBody>
          <a:bodyPr/>
          <a:lstStyle/>
          <a:p>
            <a:r>
              <a:rPr lang="en-US" dirty="0" smtClean="0"/>
              <a:t>Reported from 4.1-10% </a:t>
            </a:r>
            <a:r>
              <a:rPr lang="en-US" sz="1800" dirty="0"/>
              <a:t>*,#,%</a:t>
            </a:r>
          </a:p>
          <a:p>
            <a:r>
              <a:rPr lang="en-US" dirty="0" smtClean="0"/>
              <a:t>Fistula rate higher in </a:t>
            </a:r>
            <a:r>
              <a:rPr lang="en-US" dirty="0" err="1" smtClean="0"/>
              <a:t>syndromic</a:t>
            </a:r>
            <a:r>
              <a:rPr lang="en-US" dirty="0" smtClean="0"/>
              <a:t> vs. non </a:t>
            </a:r>
            <a:r>
              <a:rPr lang="en-US" dirty="0" err="1" smtClean="0"/>
              <a:t>syndromic</a:t>
            </a:r>
            <a:r>
              <a:rPr lang="en-US" dirty="0" smtClean="0"/>
              <a:t> patients </a:t>
            </a:r>
            <a:r>
              <a:rPr lang="en-US" sz="1800" dirty="0"/>
              <a:t>%</a:t>
            </a:r>
            <a:endParaRPr lang="en-US" dirty="0" smtClean="0"/>
          </a:p>
        </p:txBody>
      </p:sp>
      <p:sp>
        <p:nvSpPr>
          <p:cNvPr id="9220" name="Text Box 4"/>
          <p:cNvSpPr txBox="1">
            <a:spLocks noChangeArrowheads="1"/>
          </p:cNvSpPr>
          <p:nvPr/>
        </p:nvSpPr>
        <p:spPr bwMode="auto">
          <a:xfrm>
            <a:off x="2133600" y="3962400"/>
            <a:ext cx="7924800" cy="82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defRPr sz="2400">
                <a:solidFill>
                  <a:schemeClr val="tx1"/>
                </a:solidFill>
                <a:latin typeface="Times New Roman" panose="02020603050405020304" pitchFamily="18" charset="0"/>
              </a:defRPr>
            </a:lvl1pPr>
            <a:lvl2pPr marL="914400" indent="-457200">
              <a:defRPr sz="2400">
                <a:solidFill>
                  <a:schemeClr val="tx1"/>
                </a:solidFill>
                <a:latin typeface="Times New Roman" panose="02020603050405020304" pitchFamily="18" charset="0"/>
              </a:defRPr>
            </a:lvl2pPr>
            <a:lvl3pPr marL="1371600" indent="-457200">
              <a:defRPr sz="2400">
                <a:solidFill>
                  <a:schemeClr val="tx1"/>
                </a:solidFill>
                <a:latin typeface="Times New Roman" panose="02020603050405020304" pitchFamily="18" charset="0"/>
              </a:defRPr>
            </a:lvl3pPr>
            <a:lvl4pPr marL="1828800" indent="-457200">
              <a:defRPr sz="2400">
                <a:solidFill>
                  <a:schemeClr val="tx1"/>
                </a:solidFill>
                <a:latin typeface="Times New Roman" panose="02020603050405020304" pitchFamily="18" charset="0"/>
              </a:defRPr>
            </a:lvl4pPr>
            <a:lvl5pPr marL="2286000" indent="-457200">
              <a:defRPr sz="2400">
                <a:solidFill>
                  <a:schemeClr val="tx1"/>
                </a:solidFill>
                <a:latin typeface="Times New Roman" panose="02020603050405020304" pitchFamily="18" charset="0"/>
              </a:defRPr>
            </a:lvl5pPr>
            <a:lvl6pPr marL="2743200" indent="-457200" eaLnBrk="0" fontAlgn="base" hangingPunct="0">
              <a:spcBef>
                <a:spcPct val="0"/>
              </a:spcBef>
              <a:spcAft>
                <a:spcPct val="0"/>
              </a:spcAft>
              <a:defRPr sz="2400">
                <a:solidFill>
                  <a:schemeClr val="tx1"/>
                </a:solidFill>
                <a:latin typeface="Times New Roman" panose="02020603050405020304" pitchFamily="18" charset="0"/>
              </a:defRPr>
            </a:lvl6pPr>
            <a:lvl7pPr marL="3200400" indent="-457200" eaLnBrk="0" fontAlgn="base" hangingPunct="0">
              <a:spcBef>
                <a:spcPct val="0"/>
              </a:spcBef>
              <a:spcAft>
                <a:spcPct val="0"/>
              </a:spcAft>
              <a:defRPr sz="2400">
                <a:solidFill>
                  <a:schemeClr val="tx1"/>
                </a:solidFill>
                <a:latin typeface="Times New Roman" panose="02020603050405020304" pitchFamily="18" charset="0"/>
              </a:defRPr>
            </a:lvl7pPr>
            <a:lvl8pPr marL="3657600" indent="-457200" eaLnBrk="0" fontAlgn="base" hangingPunct="0">
              <a:spcBef>
                <a:spcPct val="0"/>
              </a:spcBef>
              <a:spcAft>
                <a:spcPct val="0"/>
              </a:spcAft>
              <a:defRPr sz="2400">
                <a:solidFill>
                  <a:schemeClr val="tx1"/>
                </a:solidFill>
                <a:latin typeface="Times New Roman" panose="02020603050405020304" pitchFamily="18" charset="0"/>
              </a:defRPr>
            </a:lvl8pPr>
            <a:lvl9pPr marL="4114800" indent="-4572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pPr>
            <a:r>
              <a:rPr lang="en-US" sz="1600"/>
              <a:t>* LaRossa, D., Jackson, O.H., Kirshner, R.E., et al. The Children’s hospital of Philadelphia modification of the Furlow double-opposing z-palatoplasty: long term speech and growth results. </a:t>
            </a:r>
            <a:r>
              <a:rPr lang="en-US" sz="1600" i="1"/>
              <a:t>Clin. Plast. Surg</a:t>
            </a:r>
            <a:r>
              <a:rPr lang="en-US" sz="1600"/>
              <a:t>. 31:243, 2004.</a:t>
            </a:r>
          </a:p>
        </p:txBody>
      </p:sp>
      <p:sp>
        <p:nvSpPr>
          <p:cNvPr id="9221" name="Text Box 5"/>
          <p:cNvSpPr txBox="1">
            <a:spLocks noChangeArrowheads="1"/>
          </p:cNvSpPr>
          <p:nvPr/>
        </p:nvSpPr>
        <p:spPr bwMode="auto">
          <a:xfrm>
            <a:off x="2133600" y="4953000"/>
            <a:ext cx="7772400" cy="82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defRPr sz="2400">
                <a:solidFill>
                  <a:schemeClr val="tx1"/>
                </a:solidFill>
                <a:latin typeface="Times New Roman" panose="02020603050405020304" pitchFamily="18" charset="0"/>
              </a:defRPr>
            </a:lvl1pPr>
            <a:lvl2pPr marL="914400" indent="-457200">
              <a:defRPr sz="2400">
                <a:solidFill>
                  <a:schemeClr val="tx1"/>
                </a:solidFill>
                <a:latin typeface="Times New Roman" panose="02020603050405020304" pitchFamily="18" charset="0"/>
              </a:defRPr>
            </a:lvl2pPr>
            <a:lvl3pPr marL="1371600" indent="-457200">
              <a:defRPr sz="2400">
                <a:solidFill>
                  <a:schemeClr val="tx1"/>
                </a:solidFill>
                <a:latin typeface="Times New Roman" panose="02020603050405020304" pitchFamily="18" charset="0"/>
              </a:defRPr>
            </a:lvl3pPr>
            <a:lvl4pPr marL="1828800" indent="-457200">
              <a:defRPr sz="2400">
                <a:solidFill>
                  <a:schemeClr val="tx1"/>
                </a:solidFill>
                <a:latin typeface="Times New Roman" panose="02020603050405020304" pitchFamily="18" charset="0"/>
              </a:defRPr>
            </a:lvl4pPr>
            <a:lvl5pPr marL="2286000" indent="-457200">
              <a:defRPr sz="2400">
                <a:solidFill>
                  <a:schemeClr val="tx1"/>
                </a:solidFill>
                <a:latin typeface="Times New Roman" panose="02020603050405020304" pitchFamily="18" charset="0"/>
              </a:defRPr>
            </a:lvl5pPr>
            <a:lvl6pPr marL="2743200" indent="-457200" eaLnBrk="0" fontAlgn="base" hangingPunct="0">
              <a:spcBef>
                <a:spcPct val="0"/>
              </a:spcBef>
              <a:spcAft>
                <a:spcPct val="0"/>
              </a:spcAft>
              <a:defRPr sz="2400">
                <a:solidFill>
                  <a:schemeClr val="tx1"/>
                </a:solidFill>
                <a:latin typeface="Times New Roman" panose="02020603050405020304" pitchFamily="18" charset="0"/>
              </a:defRPr>
            </a:lvl6pPr>
            <a:lvl7pPr marL="3200400" indent="-457200" eaLnBrk="0" fontAlgn="base" hangingPunct="0">
              <a:spcBef>
                <a:spcPct val="0"/>
              </a:spcBef>
              <a:spcAft>
                <a:spcPct val="0"/>
              </a:spcAft>
              <a:defRPr sz="2400">
                <a:solidFill>
                  <a:schemeClr val="tx1"/>
                </a:solidFill>
                <a:latin typeface="Times New Roman" panose="02020603050405020304" pitchFamily="18" charset="0"/>
              </a:defRPr>
            </a:lvl7pPr>
            <a:lvl8pPr marL="3657600" indent="-457200" eaLnBrk="0" fontAlgn="base" hangingPunct="0">
              <a:spcBef>
                <a:spcPct val="0"/>
              </a:spcBef>
              <a:spcAft>
                <a:spcPct val="0"/>
              </a:spcAft>
              <a:defRPr sz="2400">
                <a:solidFill>
                  <a:schemeClr val="tx1"/>
                </a:solidFill>
                <a:latin typeface="Times New Roman" panose="02020603050405020304" pitchFamily="18" charset="0"/>
              </a:defRPr>
            </a:lvl8pPr>
            <a:lvl9pPr marL="4114800" indent="-4572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pPr>
            <a:r>
              <a:rPr lang="en-US" sz="1600"/>
              <a:t># Cohen, S.R., Kalinowski J., LaRossa D., et al. Cleft palate fistulas: A multivariate statistical analysis of prevalence etiology and surgical management. </a:t>
            </a:r>
            <a:r>
              <a:rPr lang="en-US" sz="1600" i="1"/>
              <a:t>Plast. Reconstr. Surg</a:t>
            </a:r>
            <a:r>
              <a:rPr lang="en-US" sz="1600"/>
              <a:t>. 87:1041, 1991.</a:t>
            </a:r>
          </a:p>
        </p:txBody>
      </p:sp>
      <p:sp>
        <p:nvSpPr>
          <p:cNvPr id="9222" name="Text Box 6"/>
          <p:cNvSpPr txBox="1">
            <a:spLocks noChangeArrowheads="1"/>
          </p:cNvSpPr>
          <p:nvPr/>
        </p:nvSpPr>
        <p:spPr bwMode="auto">
          <a:xfrm>
            <a:off x="2209800" y="5943600"/>
            <a:ext cx="7620000" cy="82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defRPr sz="2400">
                <a:solidFill>
                  <a:schemeClr val="tx1"/>
                </a:solidFill>
                <a:latin typeface="Times New Roman" panose="02020603050405020304" pitchFamily="18" charset="0"/>
              </a:defRPr>
            </a:lvl1pPr>
            <a:lvl2pPr marL="914400" indent="-457200">
              <a:defRPr sz="2400">
                <a:solidFill>
                  <a:schemeClr val="tx1"/>
                </a:solidFill>
                <a:latin typeface="Times New Roman" panose="02020603050405020304" pitchFamily="18" charset="0"/>
              </a:defRPr>
            </a:lvl2pPr>
            <a:lvl3pPr marL="1371600" indent="-457200">
              <a:defRPr sz="2400">
                <a:solidFill>
                  <a:schemeClr val="tx1"/>
                </a:solidFill>
                <a:latin typeface="Times New Roman" panose="02020603050405020304" pitchFamily="18" charset="0"/>
              </a:defRPr>
            </a:lvl3pPr>
            <a:lvl4pPr marL="1828800" indent="-457200">
              <a:defRPr sz="2400">
                <a:solidFill>
                  <a:schemeClr val="tx1"/>
                </a:solidFill>
                <a:latin typeface="Times New Roman" panose="02020603050405020304" pitchFamily="18" charset="0"/>
              </a:defRPr>
            </a:lvl4pPr>
            <a:lvl5pPr marL="2286000" indent="-457200">
              <a:defRPr sz="2400">
                <a:solidFill>
                  <a:schemeClr val="tx1"/>
                </a:solidFill>
                <a:latin typeface="Times New Roman" panose="02020603050405020304" pitchFamily="18" charset="0"/>
              </a:defRPr>
            </a:lvl5pPr>
            <a:lvl6pPr marL="2743200" indent="-457200" eaLnBrk="0" fontAlgn="base" hangingPunct="0">
              <a:spcBef>
                <a:spcPct val="0"/>
              </a:spcBef>
              <a:spcAft>
                <a:spcPct val="0"/>
              </a:spcAft>
              <a:defRPr sz="2400">
                <a:solidFill>
                  <a:schemeClr val="tx1"/>
                </a:solidFill>
                <a:latin typeface="Times New Roman" panose="02020603050405020304" pitchFamily="18" charset="0"/>
              </a:defRPr>
            </a:lvl6pPr>
            <a:lvl7pPr marL="3200400" indent="-457200" eaLnBrk="0" fontAlgn="base" hangingPunct="0">
              <a:spcBef>
                <a:spcPct val="0"/>
              </a:spcBef>
              <a:spcAft>
                <a:spcPct val="0"/>
              </a:spcAft>
              <a:defRPr sz="2400">
                <a:solidFill>
                  <a:schemeClr val="tx1"/>
                </a:solidFill>
                <a:latin typeface="Times New Roman" panose="02020603050405020304" pitchFamily="18" charset="0"/>
              </a:defRPr>
            </a:lvl7pPr>
            <a:lvl8pPr marL="3657600" indent="-457200" eaLnBrk="0" fontAlgn="base" hangingPunct="0">
              <a:spcBef>
                <a:spcPct val="0"/>
              </a:spcBef>
              <a:spcAft>
                <a:spcPct val="0"/>
              </a:spcAft>
              <a:defRPr sz="2400">
                <a:solidFill>
                  <a:schemeClr val="tx1"/>
                </a:solidFill>
                <a:latin typeface="Times New Roman" panose="02020603050405020304" pitchFamily="18" charset="0"/>
              </a:defRPr>
            </a:lvl8pPr>
            <a:lvl9pPr marL="4114800" indent="-4572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pPr>
            <a:r>
              <a:rPr lang="en-US" sz="1600"/>
              <a:t>% Bresnick, S., Walker, J., Clarke-Sheehan, N., et al. Increased fistula risk following palatoplasty in Treacher Collins syndrome. </a:t>
            </a:r>
            <a:r>
              <a:rPr lang="en-US" sz="1600" i="1"/>
              <a:t>Cleft Palate Craniofacial J</a:t>
            </a:r>
            <a:r>
              <a:rPr lang="en-US" sz="1600"/>
              <a:t>. 40: 280, 2003.</a:t>
            </a:r>
          </a:p>
        </p:txBody>
      </p:sp>
    </p:spTree>
    <p:extLst>
      <p:ext uri="{BB962C8B-B14F-4D97-AF65-F5344CB8AC3E}">
        <p14:creationId xmlns:p14="http://schemas.microsoft.com/office/powerpoint/2010/main" val="382185966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2209800" y="381000"/>
            <a:ext cx="7772400" cy="1143000"/>
          </a:xfrm>
        </p:spPr>
        <p:txBody>
          <a:bodyPr/>
          <a:lstStyle/>
          <a:p>
            <a:r>
              <a:rPr lang="en-US" smtClean="0"/>
              <a:t>Alveolar Fistula Exposure</a:t>
            </a:r>
          </a:p>
        </p:txBody>
      </p:sp>
      <p:pic>
        <p:nvPicPr>
          <p:cNvPr id="10243" name="Picture 3" descr="cleft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28876" y="1747838"/>
            <a:ext cx="3514725" cy="218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4" name="Picture 4" descr="cleft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9400" y="1714500"/>
            <a:ext cx="2590800" cy="2217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5" name="Picture 6" descr="cleft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4225926"/>
            <a:ext cx="3048000" cy="226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7892214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5632" y="1309550"/>
            <a:ext cx="5227709" cy="421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7" name="Picture 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39988" y="1309551"/>
            <a:ext cx="5212080" cy="421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9195218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fs">
      <a:majorFont>
        <a:latin typeface="Cormorant Infant Medium"/>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F0B4A1B8119C074D9E1D0CA167AE0256" ma:contentTypeVersion="10" ma:contentTypeDescription="Create a new document." ma:contentTypeScope="" ma:versionID="3ba57a9fae2ea9539037cd96b7d7b3cd">
  <xsd:schema xmlns:xsd="http://www.w3.org/2001/XMLSchema" xmlns:xs="http://www.w3.org/2001/XMLSchema" xmlns:p="http://schemas.microsoft.com/office/2006/metadata/properties" xmlns:ns2="2781918a-4201-486f-8cd6-069777501b1b" targetNamespace="http://schemas.microsoft.com/office/2006/metadata/properties" ma:root="true" ma:fieldsID="6137703e242546d562c25f95ebfacb90" ns2:_="">
    <xsd:import namespace="2781918a-4201-486f-8cd6-069777501b1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781918a-4201-486f-8cd6-069777501b1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E8FED45-6F0A-4266-843C-9CBF3451946B}">
  <ds:schemaRefs>
    <ds:schemaRef ds:uri="http://schemas.microsoft.com/office/2006/documentManagement/types"/>
    <ds:schemaRef ds:uri="http://schemas.microsoft.com/office/infopath/2007/PartnerControls"/>
    <ds:schemaRef ds:uri="http://www.w3.org/XML/1998/namespace"/>
    <ds:schemaRef ds:uri="http://schemas.openxmlformats.org/package/2006/metadata/core-properties"/>
    <ds:schemaRef ds:uri="http://purl.org/dc/dcmitype/"/>
    <ds:schemaRef ds:uri="http://purl.org/dc/elements/1.1/"/>
    <ds:schemaRef ds:uri="2781918a-4201-486f-8cd6-069777501b1b"/>
    <ds:schemaRef ds:uri="http://schemas.microsoft.com/office/2006/metadata/properties"/>
    <ds:schemaRef ds:uri="http://purl.org/dc/terms/"/>
  </ds:schemaRefs>
</ds:datastoreItem>
</file>

<file path=customXml/itemProps2.xml><?xml version="1.0" encoding="utf-8"?>
<ds:datastoreItem xmlns:ds="http://schemas.openxmlformats.org/officeDocument/2006/customXml" ds:itemID="{99C44F11-BE22-4FF4-8976-E1D21A3574E2}">
  <ds:schemaRefs>
    <ds:schemaRef ds:uri="http://schemas.microsoft.com/sharepoint/v3/contenttype/forms"/>
  </ds:schemaRefs>
</ds:datastoreItem>
</file>

<file path=customXml/itemProps3.xml><?xml version="1.0" encoding="utf-8"?>
<ds:datastoreItem xmlns:ds="http://schemas.openxmlformats.org/officeDocument/2006/customXml" ds:itemID="{8F0F5569-2BCA-4B37-A20A-5CD9156C541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781918a-4201-486f-8cd6-069777501b1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436</TotalTime>
  <Words>972</Words>
  <Application>Microsoft Office PowerPoint</Application>
  <PresentationFormat>Widescreen</PresentationFormat>
  <Paragraphs>111</Paragraphs>
  <Slides>31</Slides>
  <Notes>17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31</vt:i4>
      </vt:variant>
    </vt:vector>
  </HeadingPairs>
  <TitlesOfParts>
    <vt:vector size="37" baseType="lpstr">
      <vt:lpstr>Arial</vt:lpstr>
      <vt:lpstr>Calibri</vt:lpstr>
      <vt:lpstr>Cormorant Infant Medium</vt:lpstr>
      <vt:lpstr>Oswald</vt:lpstr>
      <vt:lpstr>Times New Roman</vt:lpstr>
      <vt:lpstr>Office Theme</vt:lpstr>
      <vt:lpstr>Treatment of Palatal Fistula</vt:lpstr>
      <vt:lpstr>Palatoplasty Fistula Rates</vt:lpstr>
      <vt:lpstr>Location</vt:lpstr>
      <vt:lpstr>Other fistula locations</vt:lpstr>
      <vt:lpstr>Fistula Predictors: Fistula CL/P vs CP alone</vt:lpstr>
      <vt:lpstr>Fistula Predictors</vt:lpstr>
      <vt:lpstr>Fistula rate in Furlow Palatoplasty</vt:lpstr>
      <vt:lpstr>Alveolar Fistula Exposure</vt:lpstr>
      <vt:lpstr>PowerPoint Presentation</vt:lpstr>
      <vt:lpstr>PowerPoint Presentation</vt:lpstr>
      <vt:lpstr>Uncomplicated Fistula</vt:lpstr>
      <vt:lpstr>PowerPoint Presentation</vt:lpstr>
      <vt:lpstr>PowerPoint Presentation</vt:lpstr>
      <vt:lpstr>PowerPoint Presentation</vt:lpstr>
      <vt:lpstr>Complicated Fistula</vt:lpstr>
      <vt:lpstr>Interpositional graft: Decellularized Dermis </vt:lpstr>
      <vt:lpstr>PowerPoint Presentation</vt:lpstr>
      <vt:lpstr>Temporalis fascia barrier</vt:lpstr>
      <vt:lpstr>PowerPoint Presentation</vt:lpstr>
      <vt:lpstr>PowerPoint Presentation</vt:lpstr>
      <vt:lpstr>PowerPoint Presentation</vt:lpstr>
      <vt:lpstr>Buccal fat pad grafting</vt:lpstr>
      <vt:lpstr>PowerPoint Presentation</vt:lpstr>
      <vt:lpstr>Tongue flap</vt:lpstr>
      <vt:lpstr>PowerPoint Presentation</vt:lpstr>
      <vt:lpstr>PowerPoint Presentation</vt:lpstr>
      <vt:lpstr>PowerPoint Presentation</vt:lpstr>
      <vt:lpstr>PowerPoint Presentation</vt:lpstr>
      <vt:lpstr>PowerPoint Presentation</vt:lpstr>
      <vt:lpstr>Summary</vt:lpstr>
      <vt:lpstr>Questions/ comments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Eric Helling</dc:creator>
  <cp:lastModifiedBy>Eric Helling</cp:lastModifiedBy>
  <cp:revision>140</cp:revision>
  <dcterms:created xsi:type="dcterms:W3CDTF">2020-06-02T22:47:27Z</dcterms:created>
  <dcterms:modified xsi:type="dcterms:W3CDTF">2025-10-27T16:24:20Z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0x010100F0B4A1B8119C074D9E1D0CA167AE0256</vt:lpwstr>
  </property>
</Properties>
</file>